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0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2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9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11" y="2212676"/>
            <a:ext cx="3397171" cy="2165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8" y="2162415"/>
            <a:ext cx="3309537" cy="216523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7401" y="1391673"/>
            <a:ext cx="3141114" cy="4034342"/>
            <a:chOff x="4252741" y="1391673"/>
            <a:chExt cx="3141114" cy="40343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52145" y="794557"/>
              <a:ext cx="1944593" cy="313882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9" t="7029" r="1095" b="7559"/>
            <a:stretch/>
          </p:blipFill>
          <p:spPr>
            <a:xfrm>
              <a:off x="4252741" y="3336266"/>
              <a:ext cx="3141114" cy="2089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0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23727" y="807619"/>
            <a:ext cx="3057414" cy="4285220"/>
            <a:chOff x="4114304" y="813971"/>
            <a:chExt cx="3057414" cy="428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74883" y="353393"/>
              <a:ext cx="2136258" cy="30574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68531" y="2496004"/>
              <a:ext cx="2148960" cy="305741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873" r="1345" b="985"/>
          <a:stretch/>
        </p:blipFill>
        <p:spPr>
          <a:xfrm rot="16200000">
            <a:off x="8169259" y="734505"/>
            <a:ext cx="2895863" cy="4431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9168" y="1368207"/>
            <a:ext cx="3254233" cy="31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279" y="1603977"/>
            <a:ext cx="3036261" cy="310682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224528" y="1192163"/>
            <a:ext cx="3226374" cy="4810172"/>
            <a:chOff x="3866073" y="1149031"/>
            <a:chExt cx="3226374" cy="4810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14756" y="600348"/>
              <a:ext cx="2129008" cy="32263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073" y="3278039"/>
              <a:ext cx="3226374" cy="26811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187610" y="754224"/>
            <a:ext cx="3207644" cy="5570938"/>
            <a:chOff x="8187611" y="857741"/>
            <a:chExt cx="3207644" cy="55709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611" y="857741"/>
              <a:ext cx="3207644" cy="2626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71" y="3355195"/>
              <a:ext cx="2939324" cy="3207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8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1985" y="1114965"/>
            <a:ext cx="5814205" cy="4360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62" y="1114966"/>
            <a:ext cx="5814204" cy="43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4MAAAIjCAYAAAC5/M6gAAAAOXRFWHRTb2Z0d2FyZQBNYXRwbG90bGliIHZlcnNpb24zLjcuMSwgaHR0cHM6Ly9tYXRwbG90bGliLm9yZy/bCgiHAAAACXBIWXMAAA9hAAAPYQGoP6dpAAEAAElEQVR4nOzdd3gUVRfA4d/uZtN7ISEQepHeBZQu0kEUPoqIgKgo2EAsKCJiQUERLCgoTYk0pYm0SG/SO0gNnfTets73R8zCkgQSSLKb5LzPk4cpd2bOXGYnOTt37lUpiqIghBBCCCGEEKJUUds6ACGEEEIIIYQQRU+SQSGEEEIIIYQohSQZFEIIIYQQQohSSJJBIYQQQgghhCiFJBkUQgghhBBCiFJIkkEhhBBCCCGEKIUkGRRCCCGEEEKIUkiSQSGEEEIIIYQohSQZFEIIIYQQQohSSJJBIYQQJVZKSgrPP/88QUFBqFQq3njjDVuHJIQQQtgNSQaFEEIUuvnz56NSqThw4ECRHvezzz5j/vz5vPzyy/z6668MHjz4ntuYTCaCg4NRqVSsW7euCKIs2VQqleXHwcEBX19fmjRpwuuvv86pU6fuuu3MmTNRqVQ0b97canmlSpWs9pvbz/z58wvxzIQQovhzsHUAQgghRGHZvHkzLVq04MMPP8zXNjdv3qRSpUqEhobStWvXQoywdHj88cd59tlnURSFxMREjh49yoIFC5g5cyZffPEFY8aMyXG70NBQKlWqxL59+zh//jzVqlUDYPr06aSkpFjKrV27lkWLFvH111/j7+9vWf7II48U7okJIUQxJ8mgEEKIEisqKoratWvna5uFCxfSuHFjhgwZwnvvvUdqaipubm733C6v5UqajIwMHB0dUatzb2xUo0YNnnnmGatln3/+OT179uTNN9/koYceolu3blbrw8PD2b17N8uXL2fEiBGEhoZakvrevXtblY2IiGDRokX07t2bSpUqFch5CSFEaSDNRIUQQtiN69ev89xzzxEYGIiTkxN16tRh7ty5VmX0ej0TJkygSZMmeHl54ebmRuvWrdmyZYulzNatW1GpVISHh/PXX39Zmg1eunTprsdPT09nxYoVDBgwgH79+pGens6qVauylRs6dCju7u5cuHCBbt264eHhwaBBgwAwm81Mnz6dOnXq4OzsTGBgICNGjCA+Pt5qH6tWraJ79+4EBwfj5ORE1apV+fjjjzGZTHmqq8OHD9O1a1c8PT1xd3fnscce459//rGsP3DgACqVigULFmTbdsOGDahUKtasWWNZlpe6z6rXxYsXM378eMqVK4erqytJSUl5ivl2fn5+LF68GAcHBz799NNs60NDQ/Hx8aF79+707duX0NDQfB9DCCHE3cmTQSGEEHYhMjKSFi1aoFKpeOWVVwgICGDdunUMHz6cpKQkS+cvSUlJ/PzzzwwcOJAXXniB5ORk5syZQ+fOndm3bx8NGzakVq1a/Prrr4wePZry5cvz5ptvAhAQEHDXGFavXk1KSgoDBgwgKCiIdu3aERoaytNPP52trNFopHPnzrRq1Yovv/wSV1dXAEaMGMH8+fMZNmwYr732GuHh4Xz33XccPnyYXbt2odVqgcz3KN3d3RkzZgzu7u5s3ryZCRMmkJSUxNSpU+8a58mTJ2ndujWenp68/fbbaLVaZs2aRbt27di2bRvNmzenadOmVKlShaVLlzJkyBCr7ZcsWYKPjw+dO3fOV91n+fjjj3F0dGTs2LHodDocHR3vGm9uKlSoQNu2bdmyZQtJSUl4enpa1oWGhvLUU0/h6OjIwIED+eGHH9i/fz/NmjW7r2MJIYTIgSKEEEIUsnnz5imAsn///lzLDB8+XClbtqwSExNjtXzAgAGKl5eXkpaWpiiKohiNRkWn01mViY+PVwIDA5XnnnvOannFihWV7t275znOHj16KI8++qhlfvbs2YqDg4MSFRVlVW7IkCEKoLz77rtWy3fs2KEASmhoqNXy9evXZ1uedT63GzFihOLq6qpkZGTcNc7evXsrjo6OyoULFyzLbty4oXh4eCht2rSxLBs3bpyi1WqVuLg4yzKdTqd4e3tb1VVe637Lli0KoFSpUiXH+HMCKKNGjcp1/euvv64AytGjRy3LDhw4oABKWFiYoiiKYjablfLlyyuvv/56jvuYOnWqAijh4eF5ikkIIUQmaSYqhBDC5hRF4Y8//qBnz54oikJMTIzlp3PnziQmJnLo0CEANBqN5UmU2WwmLi4Oo9FI06ZNLWXuR2xsLBs2bGDgwIGWZX369EGlUrF06dIct3n55Zet5pctW4aXlxePP/641Tk0adIEd3d3q6asLi4ulunk5GRiYmJo3bo1aWlp/Pvvv7nGaTKZ2LhxI71796ZKlSqW5WXLluXpp59m586dlmab/fv3x2AwsHz5cku5jRs3kpCQQP/+/YH81X2WIUOGWMX/INzd3S11kCU0NJTAwEDat28PZPZI2r9/fxYvXpznZrRCCCHuTZJBIYQQNhcdHU1CQgKzZ88mICDA6mfYsGFAZmcwWRYsWED9+vVxdnbGz8+PgIAA/vrrLxITE+87hiVLlmAwGGjUqBHnz5/n/PnzxMXF0bx58xzfV3NwcKB8+fJWy86dO0diYiJlypTJdh4pKSlW53Dy5EmefPJJvLy88PT0JCAgwNLJyt3OIzo6mrS0NGrWrJltXa1atTCbzVy9ehWABg0a8NBDD7FkyRKr8/T396dDhw6W/eWn7gEqV65817rMj6xeQT08PIDMZHfx4sW0b9+e8PBwy/9F8+bNiYyMZNOmTQV2bCGEKO3knUEhhBA2ZzabAXjmmWeyvd+WpX79+kBmb59Dhw6ld+/evPXWW5QpUwaNRsPkyZO5cOHCfceQlfA9+uijOa6/ePGi1ZM4JyenbD1oms1mypQpk2tnJ1nvLCYkJNC2bVs8PT2ZNGkSVatWxdnZmUOHDvHOO+9Y6qMg9O/fn08//ZSYmBg8PDxYvXo1AwcOxMHBwRIz5K3usxTUU0GAEydOoNFoLAlm1tAeixcvZvHixdnKh4aG0qlTpwI7vhBClGaSDAohhLC5gIAAPDw8MJlMdOzY8a5lf//9d6pUqcLy5ctRqVSW5fkZS/BOWcMYvPLKK7Rt29ZqndlsZvDgwfz222+MHz/+rvupWrUqf//9N48++uhdE6atW7cSGxvL8uXLadOmjVUc9xIQEICrqytnzpzJtu7ff/9FrVYTEhJiWda/f38++ugj/vjjDwIDA0lKSmLAgAFW+8tr3Re0K1eusG3bNlq2bGl5MhgaGkqZMmX4/vvvs5Vfvnw5K1as4McffyzQhFQIIUorSQaFEELYnEajoU+fPvz222+cOHGCunXrWq2Pjo62PFXTaDRA5rtuWcng3r172bNnDxUqVLiv42c9yXv77betEqksP//8M6GhofdMBvv168fMmTP5+OOP+eyzz6zWGY1GUlJS8Pb2tjqHLHq9npkzZ94zVo1GQ6dOnVi1ahWXLl2yjKsXGRnJb7/9RqtWrax65axVqxb16tVjyZIlBAYGUrZsWasEND91X5Di4uIYOHAgJpOJ999/H8gc2mP58uX873//o2/fvtm2CQ4OZtGiRaxevdryzqMQQoj7J8mgEEKIIjN37lzWr1+fbfnrr7/O559/zpYtW2jevDkvvPACtWvXJi4ujkOHDvH3338TFxcHQI8ePVi+fDlPPvkk3bt3Jzw8nB9//JHatWtb3j/Lr9DQUBo2bJhjIgjQq1cvXn31VQ4dOkTjxo1z3U/btm0ZMWIEkydP5siRI3Tq1AmtVsu5c+dYtmwZM2bMoG/fvjzyyCP4+PgwZMgQXnvtNVQqFb/++qtVcng3n3zyCWFhYbRq1YqRI0fi4ODArFmz0Ol0TJkyJVv5/v37M2HCBJydnRk+fHi25q15rfv7dfbsWRYuXIiiKCQlJXH06FGWLVtGSkoK06ZNo0uXLkDm0B7Jycn06tUrx/20aNGCgIAAQkNDJRkUQoiCYLuOTIUQQpQWWUNL5PZz9epVRVEUJTIyUhk1apQSEhKiaLVaJSgoSHnssceU2bNnW/ZlNpuVzz77TKlYsaLi5OSkNGrUSFmzZo0yZMgQpWLFilbHzcvQEgcPHlQA5YMPPsi1zKVLlxRAGT16tKIomUNLuLm55Vp+9uzZSpMmTRQXFxfFw8NDqVevnvL2228rN27csJTZtWuX0qJFC8XFxUUJDg5W3n77bWXDhg0KoGzZsuWuMSuKohw6dEjp3Lmz4u7urri6uirt27dXdu/enWPZc+fOWep6586dOZbJS91nDS2xbNmye8aX5fb/Z7VarXh7eyuNGjVSXn/9deXkyZNWZXv27Kk4Ozsrqampue5v6NChilartRoGQ4aWEEKI+6NSlDx+DSmEEEIIIYQQosSQoSWEEEIIIYQQohSSZFAIIYQQQgghSiFJBoUQQgghhBCiFJJkUAghhBBCCCFKIUkGhRBCCCGEEKIUkmRQCCGEEEIIIUohGXTeDpnNZm7cuIGHhwcqlcrW4QghhBBCCCFsRFEUkpOTCQ4ORq0u2Gd5kgzaoRs3bhASEmLrMIQQQgghhBB24urVq5QvX75A9ynJoB3y8PAAIDw8HF9fXxtHU3IYDAY2btxIp06d0Gq1tg6nxJB6LSypQDAABsNltFpvm0ZTksg1WzikXguH1GvhkHotHFKvhSMuLo7KlStbcoSCJMmgHcpqGurh4YGnp6eNoyk5DAYDrq6ueHp6yg2qAEm9FhaNZcpg8ESrlXtBQZFrtnBIvRYOqdfCIfVaOKReC4fBYAAolNfHpAMZIYQQQgghhCiFJBkUQgghhBBCiFJIkkEhhBBCCCGEKIXknUEhhBBCCCHsiKIoGI1GTCaTrUPJF4PBgIODAxkZGcUudlvSaDQ4ODjYZEg5SQaFEEIIIYSwE3q9nps3b5KWlmbrUPJNURSCgoK4evWqjJWdT66urpQtWxZHR8ciPa4kg0IIIYQQQtgBs9lMeHg4Go2G4OBgHB0di1VSZTabSUlJwd3dvcAHRy+pFEVBr9cTHR1NeHg41atXL9K6k2RQCCGEEEIIO6DX6zGbzYSEhODq6mrrcPLNbDaj1+txdnaWZDAfXFxc0Gq1XL582VJ/RUX+l4QQQgghhLAjkkiVPrb6P5crTQgh7Nz1pOu2DkEIIYQQJZAkg0IIYYc+3/G5Zbre7HrMOTTHhtEIIYQQoiSSZFAIIezMtaRrfLLjE8u8WVEYsWYE15Ku2TAqIYSwrZSj60g7s9PWYQhxX+bPn4+3t7etw8hGkkEhhLAz52LPodyxzKSYOB933ibxCCGErRkTbpLw9/fErphI+sX9tg5H3MW+ffvQarV0794939tOnDiRhg0bFnxQ98leE7iCJMmgEELYmep+1bMt06g0VPOtZoNohBDCthRFIW79dBRDBk4VGuBcuamtQyoWriVdY0v4liJvVbJw4UJeeeUVtm/fzo0bN4r02CL/JBkUQgg7o1ZZ35o1KjWzesyivGd5G0UkhBC2k3YiDN2lg6DR4tNldLEad68gKIpCqj41Xz8z98+k4vSKdPilAxWnV2Tm/pn53oei3NlG5d5SUlJYsWIFL730Et27d2f+/PmWdTk9ZVu5cqXl/3P+/Pl89NFHHD16FJVKhUqlsmx/5coVnnjiCdzd3fH09KRfv35ERkZa9pP1RHHu3LlUqFABd3d3Ro4ciclkYsqUKQQFBVGmTBk+/fRTq+NPmzaNevXq4ebmRkhICCNHjiQlJQWArVu3MmzYMBITEy3xTJw4EQCdTsfYsWMpV64cbm5uNG/enK1bt1rte/78+VSoUAFXV1eefPJJYmNj812fRUHGGRRCCDtz4MYBq/ljLx6jkl8dG0UjhBC2Y0qNJ2HTDwB4tXoWrW/p+1IszZCG+2T3+97erJgZtXYUo9aOytd2KeNScHN0y9c2S5cupXr16tSsWZNnnnmGN954g3HjxuUpge/fvz8nTpxg/fr1/P333wB4eXlhNpstieC2bdswGo2MGjWK/v37WyVgFy5cYN26daxfv54LFy7Qt29fLl68SI0aNdi2bRu7d+/mueeeo2PHjjRv3hzIHM7hm2++oXLlyly8eJGRI0fy9ttvM3PmTB555BGmT5/OhAkTOHPmDADu7pn/D6+88gqnTp1i8eLFBAcHs2LFCrp06cLx48epXr06e/fuZfjw4UyePJnevXuzfv16Pvzww3zVZVGRZFAIIezMwRsHrebLeZazUSRCCGFbCZtmYs5IRlumKh4P/8/W4Yh7mDdvHv369QOgS5cuJCYmsm3bNtq1a3fPbV1cXHB3d8fBwYGgoCDL8rCwMI4fP054eDghISEA/PLLL9SpU4f9+/fTrFkzIHPA+7lz5+Lh4UHt2rVp3749Z86cYe3atajVamrWrMkXX3zBli1bLMngG2+8YTlOpUqV+OSTT3jppZeYOXMmjo6OeHl5oVKprOK5cuUK8+bN48qVKwQHBwMwduxY1q9fz7x58/jss8+YMWMGXbp04e233wagRo0a7N69m/Xr199/5RYSSQaFEMLOHLx58N6FhBCihNNHnift1BZQqfHtOgaVpnT+2eqqdSVlXEqey19Puk6tmbUwK2bLMo1Kw6mRp/L15aKr1jVfcZ45c4Z9+/ZZmnY6ODjQv39/5syZk6dkMDenT58mJCTEkggC1K5dG29vb06fPm1JBitVqoSHh4elTGBgIBqNxmow98DAQKKioizzf//9N5MnT+bff/8lKSkJo9FIRkYGaWlpuLrmfP7Hjx/HZDJRo0YNq+U6nQ4/Pz9LzE8++aTV+pYtW0oyKIQQ4t4kGRRCCHAMrIZ/v8kYoi/iWLamrcOxGZVKla/mmjX8azC7x2xGrBmBSTGhUWmY1WMWNfxr3HvjBzBnzhyMRiO1atWyLFMUBScnJ7777jvUanW29xANBkOBHV+r1VrNq1SqHJeZzZlJ8qVLl+jRowcvv/wyn376Kb6+vuzcuZPhw4ej1+tzTQZTUlLQaDQcPHgQjUZjtS6rGWlxIsmgEELYkRvJN4hIicDdUQXZBpgQQojSxaVKM1yqNLN1GMXO8MbD6VytM+fjzlPNt1qhd0BmNBr55Zdf+PLLL2nZsiXu7u6WJ3K9e/dm0aJFVKxYkeTkZFJTU3Fzy0xujxw5YrUfR0dHTCaT1bJatWpx9epVrl69ank6eOrUKRISEqhdu/Z9x3zw4EHMZjNfffWVJdalS5feM55GjRphMpmIioqidevWOe67Vq1a7N2712rZP//8c9+xFiZJBoUQwo5kvS/4kN9DwGnbBiOEEDagj7qI2sUTBw9/W4dSrJX3LF9kvVCvWbOG+Ph4nnvuOVQqFZ6enpYEq0+fPsyZM4cNGzbg6urKe++9x2uvvcbevXutehuFzKae4eHhHDlyhPLly+Ph4UHHjh2pV68egwYNYvr06RiNRkaOHEnbtm1p2vT+hxmpVq0aBoOBb7/9lp49e7Jr1y5+/PHHbPGkpKSwadMmGjRogKurKzVq1GDQoEE8++yzfPXVVzRq1Ijo6Gg2bdpE/fr16d69O6+99hqPPvooX375JU888QQbNmywyyaiIENLCCGEXclqItqobCMbRyKEEEVPMeqJXfUJET8/R8blI7YOR+TRnDlz6NixI15eXtnW9enThwMHDnDt2jUWLlzI2rVrqVevHosWLbIM1XB72S5dutC+fXsCAgJYtGgRKpWKVatW4ePjQ5s2bejYsSNVqlRhyZIlDxRzgwYNmDZtGl988QV169YlNDSUyZMnW5V55JFHeOmll+jfvz8BAQFMmTIFyOwo59lnn+XNN9+kZs2a9O7dm/3791OhQgUAWrRowU8//cSMGTNo0KABGzduZPz48Q8Ub2FRKfcziIgoVElJSXh5eRETE2N5EVU8OIPBwNq1a+nWrVu2NuTi/km9Fqyei3qy5uwaZnabysvN3gLAYIhHq/W2bWAliFyzhUPqtXCUtnpN3PkLSTt/Qe3qTdALc9G4eBbKcey1XjMyMggPD6dy5co4OzvbOpx8M5vNJCUlWT0ZFHlzt//72NhY/P39SUxMxNOzYD8T8r8khBB2JGuMQXkyKIQobfTR4STt/g0An8dHFVoiKIS4RZJBIYSwE1mdx6hVauoH1rd1OEIIUWQUs4n4tV+B2YhztZa4PNTO1iEJUSqUqmRw+/bt9OzZk+DgYFQqFStXrrRar1KpcvyZOnWqpUylSpWyrf/888+t9nPs2DFat26Ns7MzISEhlvbFQghxN1mdx9Tyr5Xv8Z2EEKI4SzmwAv3Nf1E5ueLT+XVUKpWtQxKiVChVyWBqaioNGjTg+++/z3H9zZs3rX7mzp2LSqWiT58+VuUmTZpkVe7VV1+1rEtKSqJTp05UrFiRgwcPMnXqVCZOnMjs2bML9dyEEMVfVucxTYKb2DgSIYQoOsb4GyRunweAd/sR0ouoEEWoVA0t0bVrV7p27Zrr+qCgIKv5VatW0b59e6pUqWK13MPDI1vZLKGhoej1eubOnYujoyN16tThyJEjTJs2jRdffPHBT0IIUWJZksGykgwKIUoPtbsv7o17oY+6iFuDbrYOR4hSpVQlg/kRGRnJX3/9xYIFC7Kt+/zzz/n444+pUKECTz/9NKNHj8bBIbMq9+zZQ5s2bXB0dLSU79y5M1988QXx8fH4+Phk259Op0On01nmk5KSgMyergwGQ0GfWqmVVZdSpwVL6rXgZDUTbRDQAIPBQFYHd5l1K/VbUOSaLRxSr4WjdNSrBrfWz+FqNmE0GovkiPZarwaDAUVRMJvNmM1mW4eTb1mDFGSdg8g7s9mMoigYDAY0Go3VusK8TiUZzMWCBQvw8PDgqaeeslr+2muv0bhxY3x9fdm9ezfjxo3j5s2bTJs2DYCIiAgqV65stU1gYKBlXU7J4OTJk/noo4+yLd+yZQuurvLeUEELCwuzdQglktTrg4kzxHEz5SZq1EQciWDDqQh69Mhct3nzZkym4tfFuL2Ta7ZwSL0WjpJYr2qTDrNaCyrbvbVkb/Xq4OBAUFAQKSkp6PV6W4dz35KTk20dQrGj1+tJT09n+/bt2b4USUtLK7TjSjKYi7lz5zJo0KBs43yMGTPGMl2/fn0cHR0ZMWIEkydPxsnJ6b6ONW7cOKv9JiUlERISQvv27WWcwQJkMBgICwvj8ccft6sxhYo7qdeC8de5v+AkPOT/EE/1fApItazr0KGDjDNYgOSaLRxSr4WjpNaroigkrJyIOSMFr86jcfAtX6THt9d6zcjI4OrVq7i7uxfLcQYVRSE5ORkPDw/pBCifMjIycHFxoU2bNjmOM1hYJBnMwY4dOzhz5gxLliy5Z9nmzZtjNBq5dOkSNWvWJCgoiMjISKsyWfO5vWfo5OSUYyKp1Wrt6gZVUki9Fg6p1wdzJOoIAE3LNf2vHm/VpdRt4ZB6LRxSr4WjpNVr6slN6C7uA40WB43aZudmb/VqMplQqVSo1epiOWh7VtPQrHMQeadWq1GpVDlek4V5jcr/Ug7mzJlDkyZNaNCgwT3LHjlyBLVaTZkyZQBo2bIl27dvt2rbGxYWRs2aNXNsIiqEECCdxwghSg9TajwJf2f27O75yCC0/hVtHJGwBxMnTqRhw4aW+aFDh9K7d2+bxVNalKpkMCUlhSNHjnDkyBEAwsPDOXLkCFeuXLGUSUpKYtmyZTz//PPZtt+zZw/Tp0/n6NGjXLx4kdDQUEaPHs0zzzxjSfSefvppHB0dGT58OCdPnmTJkiXMmDHDqhmoEELcKavzGEkGhRAlXcLfMzGnJ6ENqIJniwG2DkcUkOjoaEaOHEndunVxcXEhKCiIzp07s2vXrjxtP3bsWDZt2lTIUYo7lapmogcOHKB9+/aW+awEbciQIcyfPx+AxYsXoygKAwcOzLa9k5MTixcvZuLEieh0OipXrszo0aOtEj0vLy82btzIqFGjaNKkCf7+/kyYMEGGlRBC5Opm8s3MzmNUahoGNbR1OEIIUWjSz+0m7fQWUKnx7T4WlaZU/SlapJKibhJ/7RI+5SvhWaZsoR+vT58+6PV6fvjhB+rWrUt0dDSbNm3K8/tu7u7uuLu7F3KU4k6l6hPYrl07S5e3uXnxxRdzTdwaN27MP//8c8/j1K9fnx07dtxXjEKI0ieriehD/g/h5uhm42iEEKJwmDNSiN8wAwCP5v/DMaiGjSMqHhRFwZCRnq9tjq9fzt8zJqEoZlQqNR1fn0C9Lk/de8PbaJ1d8twJTEJCAjt27GDz5s00atQIT09PKleuzMMPP2wpc+XKFV599VU2bdqEWq2mS5cufPvtt5Ze9ydOnMjKlSstLfhE0ShVyaAQQtgjaSIqhCgNzBlJqN18UWmd8Xz0WVuHU2wYMtKZ1qX+fW+vKGbCpk8kbPrEfG03Zv0xHF3yNsRZ1lO9VatWUbt27WzrzWYzTzzxBO7u7mzbtg2j0cioUaPo378/W7duzVdcomBJMiiEEDYmnccIIUoDB+9gAp/9FlNyDGrt/Q3HJeyTg4MD8+fP54UXXmDWrFk0btyYtm3bMmDAAOrXr8+mTZs4fvw44eHhhISEAPDLL79Qp04d9u/fT7NmzWx8BqWXJINCCGFjlmQwWJJBIUTJoyiKpbmhSuOAg3fOQ22JnGmdXRiz/lieyydHR/Dzs11QFLNlmUqt5vkF6/EIyHvda51d8hVnnz596Nq1Kxs2bOD48eOsX7+eKVOm8PPPP1vG0M5KBAFq166Nt7c3p0+flmTQhkpVb6JCCGFvbibf5EbyDek8RghRYiWEfUfi9nkoRr2tQymWVCoVji6uef7xq1CFLm99guq/cf5UajVdxn6CX4Uq+drP/Qwa7+zsTPv27Rk/fjy7d+9m6NChfPjhhwVdJaIAyZNBIYSwods7j3F3lF7UhBAlS8alQ6QcWgWAc5VmOJWva+OISocG3ftRuVlr4q9fxqdcxSLpTTQntWvXZuXKldSqVYurV69y9epVy9PBU6dOkZCQkOM7hqLoSDIohBA2JJ3HCCFKKrMujbi1XwHg1qinJIJFzLNM2SJLAmNjY/nf//7H0KFDqVKlCmXLluXQoUNMmTKFJ554go4dO1KvXj0GDRrE9OnTMRqNjBw5krZt29K0adMiiVHkTJJBIYSwIek8RghRUiVu+xlTUiQaz0C8271g63BEIXJ3d6d58+bMmDGD8+fPYzQaCQkJ4YUXXuC9995DpVKxatUqXn31Vdq0aWM1tISwLUkGhRDChqTzGCFESZRx+Qgph1YD4NttDGqnvA1RIIonJycnJk+ezKeffkpSUhKenp6o1dZdk1SoUIFVq1bluo+JEycyceJEy/z8+fMLKVpxO+lARgghbCQiJYIbyTdQoZLOY4QQJYZZn07cuv+ahzbsjnMl+bJLCHslyaAQQthI1vuC0nmMEKIk0Uecw5waj8YzAO/2L9o6HCHEXUgzUSGEsBFpIiqEKImcK9QnaPhsTKkJqJ3cbB2OEOIuJBkUQggbyUoGm5aVntSEECWLg3cwDt7Btg5DCHEP0kxUCCFs5MCNA4A8GRRClAxJe5eRcfmIrcMQQuSDJINCCGED0nmMEKIk0V0/ReLWn4heNBZD9CVbhyOEyCNJBoUQwgak8xghRElhNmQQt+YLUMy41umINqCSrUMSQuSRJINCCGED0nmMEKKkSNw+D2P8dTTufvg8PsrW4Qgh8kGSQSGEsIGdV3YCUNWnqo0jEUKI+6e7epyU/csB8Ok6BrWzh40jEkLkhySDQghRxOYcmkPYxTAAPt7+MXMOzbFxREIIkX9mfTpxf00FFNzqd8GlanNbhyREvqlUKlauXGnrMGxGkkEhhChC15Ku8eKaW4MwmxUzI9aM4FrSNRtGJYQQ+Zd2ajPGhBtoPALw7vCSrcMRNjZ06FA0Gg2jR4/Otm7UqFGoVCqGDh1a9IGJu5JkUAghitC52HOYFbPVMpNi4nzceRtFJIQQ98etQTd8e7yLb/exqJ2lIyx7Y0yKJuPyEYxJ0UV2zJCQEJYvX056erplWUZGBr/99hsVKlQosjhE3kkyKIQQRai6X3VUqKyWaVQaqvlWs1FEQghxf1QqFW51O+JcSTrCKkyKomDWp+frJ/ngKm7+8DTRi8Zy84enST64Kt/7UBQl37E2atSIcuXKsXz5csuy5cuXU6FCBRo1amRZtn79elq1aoW3tzd+fn706NGDCxcuWNZfunQJlUrF8uXLad++Pa6urjRo0IA9e/ZYykycOJGGDRtaHX/69OlUqlTJMr9//34ef/xx/P398fLyom3bthw6dCjf51WSOdg6ACGEKE3Ke5anqk9VzsdnPgnUqDTM6jGL8p7lbRyZEELkTerxjThXa4HGxdPWoZQKiiGD69N6PsAOFBLCviUh7Nt8bVZuzJ+oHF3yfbhnnnmGBQsWMHjwYADmzp3LsGHD2Lp1q6VMamoqY8aMoX79+qSkpDBhwgSefPJJjhw5glp961nV+++/z5dffkn16tV5//33GThwIOfPn8fBIW8pTHJyMkOGDOHbb79FURS++uorunXrxrlz5/DwkM6OQJJBIYQoUjqjjqtJVwH4tfevtKvcThJBIUSxkXHpIHF/TUHt7kfZ5+dI81CRTb9+/Zg0aRKXL18GYNeuXSxevNgqGezTp4/VNnPnziUgIIBTp05Rt25dy/KxY8fSvXt3AD766CPq1KnD+fPneeihh/IUS4cOHazmZ8+ejbe3N9u2baNHjx73c3oljiSDQghRhA5HHEZn0uHv6s+g+oNQqVT33kgIIeyAWZdK3NqvAHCt8agkgkVEpXWm3Jg/81zelBxDxM/Pwe3NPFVqgp6fg8bDP1/HvR/+/v5069aN+fPnoygK3bt3x9/f+rjnzp1jwoQJ7N27l5iYGMzmzHfpr1y5YpUM1q9f3zJdtmxZAKKiovKcDEZGRjJ+/Hi2bt1KVFQUJpOJtLQ0rly5cl/nVhJJMiiEEEVo99XdADwS8ogkgkKIYiVh8yxMSVFovILwaveCrcMpNVQqVb6aa6r9QvDpMob49V+DYgaVGp8uo9H6hRRilNaGDRvGa6+9BsD333+fbX3Pnj2pWLEiP/30E8HBwZjNZurWrYter7cqp9VqLdNZvzOzEke1Wp3tvUaDwWA1P2TIEGJjY5kxYwYVK1bEycmJli1bZjtOaSbJoBBCFCFLMlj+ERtHIoQQeZd+cT+pR9cC4Nv9LdT38S6ZKDruDbriXLkpxvjrOPiUw8EzoEiP36VLF/R6PSqVis6dO1uti42N5cyZM/z000+0bt0agJ07d+b7GAEBAURERKAoiiVRPHLkiFWZXbt2MXPmTLp16wbA1atXiYmJuY8zKrkkGRRCiCKiKAq7ru4CMp8MCiFEcWDOSCZ+XWbzUPemT+FcoYGNIxJ54eAZUORJYBaNRsPp06ct07fz8fHBz8+P2bNnU7ZsWa5cucK7776b72O0a9eO6OhopkyZQt++fVm/fj3r1q3D0/NWx0bVq1fn119/pWnTpiQlJfHWW2/h4iJfZNxOhpYQQogicjnxMhEpETioHWga3NTW4QghRJ4k7vgFU3IMDj7l8Gr7nK3DEcWEp6enVWKWRa1Ws3jxYg4ePEjdunUZPXo0U6dOzff+a9WqxcyZM/n+++9p0KAB+/btY+zYsVZl5syZQ3x8PI0bN2bw4MG89tprlClT5r7PqSSSJ4NCCFFEspqINi7bGBetfDMphCgevFo/i1mXgnujnqjvs1MRUfLNnz8fs9lMUlJSjutXrlxpme7YsSOnTp2yWn/7+3+VKlXK9j6gt7d3tmUvvfQSL730ktWy9957zzLdqFEj9u/fb7W+b9++uR63NJJkUAghioi8LyiEKI7Uzh749XjH1mEIIQqBNBMVQogicntPokIIYc8URSEj/GCpf2oiREknyaAQQhSBFH0KRyOPAtAypKWNoxFCiLtLOxFG9JJ3iF05SRJCIUowSQaFEKII7Lu+D7NipoJXBcp7lrd1OEIIkStjUhTxf38HgGNgNRkTVYgSTJJBIYQoAtJEVAhRHCiKQtzaL1F0aTgGP4RHiwG2DqlUkqexpY+t/s8lGRRCiCIgnccIIYqDlMOr0V06hMrBCd/u76BSa+69kSgwWq0WgLS0NBtHIopa1v951jVQVKQ3USGEKGRmxcyea3sAeTIohLBfhvjrJG75CQCvds+j9QuxcUSlj0ajwdvbm6ioKABcXV2LVTNds9mMXq8nIyMDtVqeOeWFoiikpaURFRWFt7c3Gk3RfgEjyaAQQhSyf2P+JSEjAVetK/UD69s6HCGEyEZRFOL+mopiyMCpQkPcmzxh65BKraCgIABLQlicKIpCeno6Li4uxSqJtQfe3t6W//uiJMmgEEIUsqwmog+XexitpmibfwghRF6oVCq82w4n/u/v8e3+FiqVPNWxFZVKRdmyZSlTpgwGg8HW4eSLwWBg+/bttGnTpsibOxZXaQmxePj4o3VyssnxJRkUQohCJu8LCiGKA6eQegQO/UGe6NgJjUZT5E0GH5RGo8FoNOLs7CzJYB5F3LjCnnnf0PWtT1E7FH1qJsmgEEIUMulJVAhhrxSjHmNSFFrfzCFvJBEUomhVatwStVpNRkoirt5+RX58aQMghBCFKCYthjOxZwBoUb6FjaMRQghriTsWEDl3BCnH1ts6FCFKjeToCOKuhlvmKzRsbpNEECQZFEKIQvXPtX8AeMj/IfxcbXOjF0KInOiuHid571IUow61k7utwxGiVEiJjeK3N54h9LWnib18wdbhSDIohBCFSd4XFELYI7Muldg1XwAKbvU641qzla1DEqLES4mNZtEbg4m/dgkHRyccnJxtHZIkg0IIUZjkfUEhhD1K+HsmpsQINF5BeHccaetwhCjxUuNjWTxmMLFXLuAZGMzA6QvxCipn67AkGRRCiMJiMBnYd30fIMmgEMJ+pJ3dRerxDYAKvx7voHZys3VIQpRoaQmxLB49mJhL5/EICGLg17/iXba8rcMCJBkUQohCczTyKOnGdHycfajpX9PW4QghBKbUeOLXTQPAo3k/nELq2TgiIUq29MR4Fo0ZQnT4Wdz9Axk4fSE+5SraOiwLSQaFEKKQZDURbRnSErUM4CyEsANqZw/cmzyBNrA6Xq2H2DocIUo8lVqNxkGLm28AA7/+Fd/ylWwdkhUZZ1AIIQqJdB4jhLA3Ko0DXq2exbPl06g08megEIXN2cOLAV8tIC0hFt+QyrYOJxv5qloIIQqJdB4jhLAXptR4FKPeMi+JoBCFJz0pgRMbV1rmnT087TIRBHkyKIQQheJq4lWuJl1Fo9LQrFwzW4cjhCjFFLOJmOUTUfTp+PUej9avgq1DEqLESk9KYPGbQ4g8exJ9WiqNew+ydUh3VaqeDG7fvp2ePXsSHByMSqVi5cqVVuuHDh2KSqWy+unSpYtVmbi4OAYNGoSnpyfe3t4MHz6clJQUqzLHjh2jdevWODs7ExISwpQpUwr71IQQdmbPtT0ANAhqgLujDOYshLCd5L1L0F8/iTExApWDk63DEaLEykhOtCSCrt6+hDSw/y+DS1UymJqaSoMGDfj+++9zLdOlSxdu3rxp+Vm0aJHV+kGDBnHy5EnCwsJYs2YN27dv58UXX7SsT0pKolOnTlSsWJGDBw8ydepUJk6cyOzZswvtvIQQ9kfeFxRC2AN9xDkSdywAwOfxV3DwCrRxREKUTHcmggOnLySgcg1bh3VPpaqZaNeuXenatetdyzg5OREUFJTjutOnT7N+/Xr2799P06ZNAfj222/p1q0bX375JcHBwYSGhqLX65k7dy6Ojo7UqVOHI0eOMG3aNKukUQhRssn7gkIIWzMbMohd/RmYTbjUaIVr3cdtHZIQJVJGchKL3xxKxJkTmYng18UjEYRSlgzmxdatWylTpgw+Pj506NCBTz75BD8/PwD27NmDt7e3JREE6NixI2q1mr179/Lkk0+yZ88e2rRpg6Ojo6VM586d+eKLL4iPj8fHxyfbMXU6HTqdzjKflJQEgMFgwGAwFNapljpZdSl1WrCkXrNLM6RxOOIwAM3KNrvPujGg1f43ZTAAUr8FRa7ZwiH1WjgepF4T//4BY9xV1O5+eHR8FaPRWNDhFVtyvRaO0livRr2exWOeJfLsCVy8fPjf1Hl4h1Qu0DoozPqUZPA2Xbp04amnnqJy5cpcuHCB9957j65du7Jnzx40Gg0RERGUKVPGahsHBwd8fX2JiIgAICIigsqVrXsLCgwMtKzLKRmcPHkyH330UbblW7ZswdXVtaBOT/wnLCzM1iGUSFKvt+xO2I3RbMTbwZsTO09wUnUy3/vQaDLo0SNzevPmzZhMzgUcpZBrtnBIvRaO/NarZ3I41a79BcAZn1Yc2LKzMMIq9uR6LRylrV7NZSqguRpOUK/h7Dt9Hk6fL9D9p6WlFej+bifJ4G0GDBhgma5Xrx7169enatWqbN26lccee6zQjjtu3DjGjBljmU9KSiIkJIT27dtbnkqKB2cwGAgLC+Pxxx9Hm/XIpRDEpsVSf3Z9dg3dRSXvSoV2HHtRVPVa2AatGETT4KaMbj76gfYz78g8ph6ZCkCCMYGoclEMazjsPvaUapnq0KEDWq33A8UlbikJ16w5PYmYeS/iO2iG3bwDVhLqtTApJgPRc5/Hp+f7aIPy3nzsfuvVmBhB4tqLaMvWpHU7eU3lTrfXqzEthXnDezDou6V4BZWzdWjFWlHdB0wGPXOHdqXnhBkE1axbaMfJs27dSEuMx9Ur+0OfghAbG1so+wVJBu+qSpUq+Pv7c/78eR577DGCgoKIioqyKmM0GomLi7O8ZxgUFERkZKRVmaz53N5FdHJywskpe+9eWq1WfqEWgsKu1yn/TOGJmk9QPaA6AEcjjvL5rs/ZeWUnMWkxVPKuxEtNXuL1Fq9bbacz6pi0bRILjy8kIiWCsu5lmdB2As81ei7XY226uIkPtnzA8ajjuGndGNJgCJ8+9ikO6lsf7Q3nN/Dh1g85GX0SZwdn2lRsw1edvspXorr98nam7p7KwRsHuZlykxX9V9D7od5WZW6v15fWvMSsg7P4uvPXvNHiDUuZuPQ4Xl33Kn+e+RO1Sk2fWn2Y0XWGVW+bxyKPMWrtKPZf30+AWwCvPvwqbz/69l3ju5J4hZf/epkt4Vtwd3RnSIMhTO442aoetl7aypgNYzgZfZIQzxDGtxnP0IZDLesntJtAm3ltGNF0BF7OXnmum9tdS7rGy+teRkGxLBu5biTdanajvGf5fO7t1jUq94LCUZzrNX77UlxqPIKL/63r6urnHbOV8+v1Pq6121vmkw+uIuXQKkyJEWg8y+DZ8mnc6nXK9TipxzYQt3ZqjuuCX12Gxs2HtDM7SDn8J/rI8zTQpZOUEIZX6yG4VMlfL3opR9aQdnIz+sjzKPo0yr2xErVzzj3xKkY9kb+8iiHqAoHDfsQxsJplnT7qIvEbv0F/8wwaV2/cm/TGs0V/q+3T/t1G4vb5GBMj0PqWw6vdC7hUbX7X+DIuHyFh848YYi7j4BGA5yODcKvf2apM8sFVJO9diik1DscyVfF+/BWcgh/KXKnV4tm8Hyk751NmYM51ejf5vV61/iE4P/M1KGZUmuJ5nRcFrVbLnsU/UePRjviHVLIsv3n6GFtnTyXi7AlARXCt+rR76R0Cq9XKto/4a5eY9/wTqDRqRv91ONdjRZ4/zT+hs7h2/ADpifF4BZWn4RMDadZ3qKXM5cP/sOiNZ7Jt+8ryPbj7BeT5vI6sXszJTastwxu8seYQzh6eOZY16nX88nJfos6fZtjPqwmsXtuyLurCv2z8eiI3zxzD1cuXJk89S4unrb9c+HfLWrbPnU5ixDV8givi0rAtWm23u16vlw//w+bvPyPm0jk8ypTlkcGjqN+1j1WZgyt+Ze/in0mNi6ZM1Vo8/voEgms1ADL/35oPeJ6dc6Yx8Otf81wvBSU9KYFts7+k/cvv4OTmAYCXf5l7bHX/CvN3VanqTTS/rl27RmxsLGXLlgWgZcuWJCQkcPDgQUuZzZs3Yzabad68uaXM9u3brdr2hoWFUbNmzRybiIqSJc2QxpzDcxjeeLhl2cGbBynjWoaFTy7k5MiTvN/6fcZtGsd3+76z2rbf7/3YFL6JOb3mcOaVMyzqs4iafjVzPdbRiKN0+60bXap14fCIwyzpu4TVZ1fz7t/vWsqEx4fzxOIn6FC5A0dGHGHDMxuISYvhqSVP5eu8UvWpNAhswPfdcu+JN8uK0yv459o/BHsEZ1s3aPkgTkadJGxwGGueXsP2K9t58c/beuPVJdHp105U9KrIwRcPMvXxqUzcOpHZB3PvjddkNtH9t+7oTXp2D9/Ngt4LmH90PhO2TLCqh+6/dad9pfYcGXGEN1q8wfOrn2fD+Q2WMnXL1KWqb1UWHluY12rJ5lzsOcyK2To+xcT5uIJtLiJKN7Mhg9Rj63Crn71DNN9ubxH8ylLLj0uNRy3rUg6tJnHbHLxaDSbo+Z/xajWE+LBvST+3J9djudRqZ7W/4FeW4ly5KU4h9dG4Zf5O0109jnOlJvg+NYl/Kw/AMaQBMb9/gD7iXL7OSzHocK7SDM+WA+9ZNmHLT2jcs7ecMetSiV7yDg5egQQN/QHv9i+StPMXUo6ssZTRXTtJ7KpPcWvQhaBhP+JS/VFi/vgQfXR4rsczJtwk5vfxOFVoSNCwH3Fv9hRx674i/eJ+S5m001tI2Pwjnq0GEzTsR7RlqhC95F1MqfGWMm51HkN37QSG6Et5rJX8M6XEWaZVao0kgvdgyEjn2Npl1O/+P8syfVoqS95+Ds8ywTz7wx88891iHF3dWPrWMExG63e3TEYDqyaNpnz9pnfuOpuIMydw9fGj5/iveH7BOloOfplts7/k4PJfspV9cWEYryzfY/lx88lfSzGDLp0qD7eh5TMv37Pslh+n4O6XPZHRpSazZOxQvIKCGTp7Je1ffped87/hyOrFljLXThxi1cejadDtfwz7aTXVHn2Mq6vnERN+NtfjJdy8yu/vvkCFRi0Y9vOfNOs7lHVT3+Pivu2WMqc3/8Xm7z+j1ZBXGfbTKspUfYglY4eRGn/rCVmdx5/g2vEDRN/lWIUhPSmBxWOe5cifi1nz2VtFeuxCoZQiycnJyuHDh5XDhw8rgDJt2jTl8OHDyuXLl5Xk5GRl7Nixyp49e5Tw8HDl77//Vho3bqxUr15dycjIsOyjS5cuSqNGjZS9e/cqO3fuVKpXr64MHDjQsj4hIUEJDAxUBg8erJw4cUJZvHix4urqqsyaNSvPcSYmJiqAEhMTU6DnX9rp9Xpl5cqVil6vL7RjLDu5TAmYEnDPciPXjFTaz29vmV93bp3iNdlLiU2LzfOxxv09Tmk6u6nVstX/rlacP3FWkjKSLPE4THJQTGaTVRnVRJWiN95fPTARZcXpFZb52+v1WuI1pdxX5ZQTkSeUil9XVL7e87Wl3KmoUwoTUfZf329Ztu7cOkU1UaVcT7quKIqizNw3U/H53EfRGXWWMu+EvaPU/LZmrvGsPbtWUX+kViKSIyzLftj/g+I52dOyn7c3vq3U+b6O1Xb9l/VXOv/a2WrZR1s/UlrNbZX3yrjD1cSrimqiSmEilh/NRxrlauLV+9hbiqIoKIqCotfH33dMIruiuBcUptTT25RrM/pkW35l8mNK6pmduW4X8curSvymH62Wxf39gxLx62t5PrYxNV658kVnJeX4xmzrbq/XGz89pyTs+CXP+71d+qXDypXJjymm9OQc16ed36vcmD1M0UdfUq5MfkzRRZyzrEs+uEq59nVvxXzb/S1+y2zlxqyhlvnoFZOUqKXvWe0zYsEoJXbd17nGFL95tnLjp+FWy6JXfqxELX7n1j7mj1LiNnxjmTebTcr1b/spibt/s9ouMvRNJWHb3FyPdaf8XK/6mMvK1S+7K3Fh3ytmoyHPxyiNsur1xN9/KjN6NbNad+P0MWVym6pKYuR1y7LI8/8qk9tUVeKuhluV3fzDF8rqj8coR9f+rkzr1jDfcWyYNkEJfX2QZf7SoT3K5DZVlfSkxHzvKyf32t/5PVuV2c90UqLDzyqT21RVIs6etKw7uGKh8nX3xopRf+t38pYfv1BmPfO4ZX7Fh68qS9953jKv1+uVr/u1V/6aYv0Zu93mH75QfhrSxWrZyomvKYvH3vqczh/xlLLh6w8t82aTSfn2qUeU3Qt/sNou9PVByrafp+V6rIKWlhCnzHmuhzK5TVVlRq9mStSFM0Vy3JiYGAVQEhML5rq4Xal6MnjgwAEaNWpEo0aNABgzZgyNGjViwoQJaDQajh07Rq9evahRowbDhw+nSZMm7Nixw6oJZ2hoKA899BCPPfYY3bp1o1WrVlZjCHp5ebFx40bCw8Np0qQJb775JhMmTJBhJUqJHZd30CS4yT3LJeoS8XXxtcyvPrOapsFNmbJrCuWmlaPGtzUYu3Es6Yb0XPehM+pwdrDuVMRF60KGMYODNzOfXjcp2wS1Ss28w/MwmU0kZiTy67Ff6VilI9oC/rbYrJgZvGIwbz3yFnXK1Mm2fs+1PXg7e9M0+LbeeKt0RK1Ss/faXkuZNhXb4Ki5rTfeqp05E3uG+PT4bPvM2qZemXoEugdabZOkS+Jk1ElLmY5VrJvQda7a2TIwfJaHyz3Mvuv70Bl13I8ybmWsmrxqVBpm9Zh1H01Ehcid7upxHIOq57guYeM3XJ/xFJELRpFydB2KcqvJsmI0oHJwtCqv1jqiv3EGxZS3XiZTj4eh0jrhUrNNrmUUxYyiT0Pt4pGnfeaHKTWe+PXT8OvxTo6Dp+uun8IppJ7V0zDnys0wxl3FnJEMgP7GKZwrNbbazrlyM/TXT+V6XP31nLZpiu5G5jaKyYA+4ixOt5VRqdQ4VWqM7o79OgbXRHf1eB7POO8Uk4HY1ZNRDBkYYi6BulT9iXffrh0/SFAN63fOfCtUxsXLh6N/LcNk0GPQZXBs7TL8KlbFK+jW/fzSoT38u3UdnUZPvO/j61KTcfHM/mrC3Od78u2TLVk8ZgjXjh/MYcsHlxoXw/ov36PH+1/i4OSSbf31k4cJadAMjfbWfaNys9bEXblIRnIiADdOHqZSE+shlNwr1eTmqSO5Hvf6ycNUavKo1bLKzVpz42RmE1uTQU/E2RNWZVRqNZWaPML1k9bNcINr1efqsf0UhbSEOBaNeZao86dx8/Xn6RmhBFQpHsNH3E2pemewXbt2Vr8Y77Rhw4Zc12Xx9fXlt99+u2uZ+vXrs2PHjnzHJ4q/y4mXCXbP3jzydruv7mbJySX89fRflmUX4y+y88pOnB2cWdF/BTFpMYz8aySx6bHMe2JejvvpXK0z0/dOZ9HxRfSr04+IlAgmbZsEwM3kmwBU9qnMxmc20u/3foxYMwKTYqJl+ZasHbS2gM74lql7puKgduC15q/luD4iJYIybnf0xqt2wNfFl4iUCEuZyt539Mb7X5IXkRKBj0v2ptYRKRFWieCd21jKuGUvk6RLIt2Qjos285dgsEcwepOeiJQIKnpXzNN5327F6RUk65MJdAtk4ZMLeSjgIUkERYEzJUXm2ETSs/VQnCs2ROXgRMalg8Rv/AbFkIFH0ycBcK7SlJSj63Cp8SjawOoYIs6ScnQdmI2Y0xNz3OedUo+tw7V2B9Ta7ImYpcz+P1D0Gbg+1Pb+TzIHiqIQ99cU3Br2wLFsTYwJEdnKmFLjcfC2fj8/qzmrKSUOtbMHppR41G7W9xK1mzem1DhyY0qNw9nNO9t+FV0aZoMOJSMZFLPlWLeXMcZetV7m7o8xybr/gYKQuPMXDJHnUDt74Nf9bVQqSQbzIinyBu53vOvl5OrO09ND+WP8S+z+JfP1CJ/yleg/dR5qh8w/ndMT41k7+W16jP/K8s5Yfl07cYjTm9fyvy9+sixz9ytD5zc/pmzNehgNeo6uWcpvrw/i2R9/z5a0PghFUfhr8ts07PU0ZR+qR8LNa9nKpMZF4102xGqZm68/ACmx0Th7eJESF4Obj79VGY2rB8lxMbkeOzUuOluzVzdff3SpKRh0GWQkJ6KYTNnL+PgTe+Wi1TJ3v0CSIm7c+4QfUFpCLItGP0v0xTO4+foz8OuF+Feqdu8Ni4FSlQwKUdjSjenZntbd7kTUCZ5Y/AQftv2QTlVvddpgVsyoVCpCnwq1dF4yrfM0+i7ty8xuMy3Jyu06Ve3E1Men8tJfLzF4xWCcHJz4oM0H7LiyA/V/fwREpETwwp8vMKTBEAbWHUiyPpkJWybQd2lfwgaHoVKpCuS8z6ed57tz33FoxKEC26ctuDhk1nOa4f66cJ55YCYALzV9iY5Vs3fmIURBUIy6bE/4ALwevdXphGNQdRR9Bsl7l1qSQc9HnsGcEkfkL6+CoqBx88GtbieS9y6BPCQOuuunMMZewa/nu7mW8Uk8Q+q5bfj3nZQtMXpQKQdXYtan5emdQnumcnBEMWQU6D4zrhwjeU/me1w+XUaj8fC/xxYii1GXgYOj9ZcbBl0Ga6eMo3zdJjzxwXTMZhP7lvzMsnefZ8isFWidnFk39X1qd+xJhQYP39dxoy+e5Y/3RvDo0Fep3Ky1ZblfhSr4VahimS9ftzEJNy6zf+k8eo7/6v5OMgcH//gFfXoqLQe9VGD7tAUHJycMutxbURWUVZNG/5cIBvD09IX4Vaxa6McsKpIMClGA/F39ic/IuTnjqehTPPbLY7zY+EXGtxlvta6sR1nKeZSz6sWyln8tFBSuJV2jul/OTcLGtBzD6BajuZlyEx9nHy4lXGLcpnFU8cn8RfL9vu/xcvZiyuNTLNssfGohIV+HsPf6XlqUb/Ggp5x5bimniEqNosLXFSzLTIqJNze+yfR/pnPpjUsEuQcRlXpHb7xmI3HpcQS5/9cbr3sQkal39MabEmlZl5Mg9yD2Xd93121y26+nk6dVoh2XnvlkIMAt7z22ZTkRdYLtl7ejUWl4ofEL+d5eiLxSu3hZmjzejWPwQyTtXohi1KNycEStdcK3+1v4dBmNKTUejbsvqUf+QuXoitr13j3oph5di7ZMVRxzGRYh/d+tVLy5Ga/eH+Bc6d7N5fNLd/kw+uunuTbVuuOcyPkjca3zGH493kHj5oM51foenNWBi8bd979/s5cxpyagcfMlNxo3X0ypCdn2q3JyRa11QlGrQaW26iwmq8ydTyHNGcmoXb3veb55Zc5IIW7N54CCW73OuD6UexNekZ2Llw8ZyUlWy079vZrEiGs8O3MZqv+a2/b64Gum92jCuZ1/U/uxHlw+vIdzuzexd8mczI0UBcVs5osONeny5ic0uK1DmjvFXDrHojGDadhzAI8+O+qeMZat1YBrxw7c/0nm4PLhPVw/eZipj9e2Wj5/xJPU6diLHu9Nxc03gNR46yd8qf898cvq2dTd1z9bGVNasuUJYk4y92s9VEJqXAxObu5onZxRq9WoNJrsZeJjsu03IzkRV+/cP7sFpeOr4/nzkzd54sMZVsl6SSDJoBAFqFFQoxx7ozwZdZIOv3SwDP1wp0dDHmXZyWWk6FMs75ydjT2LWqW+ZzNDlUpl6blz0YlFhHiG0Lhs5nsraYY0y1PCLBqVBiBbr5cPop1vO17p9opV18edF3ZmcP3BljH2WpZvSUJGAgdvHLS8V7k5fDNmxUzz8s0tZd7f/D4Gk8HyTmPYxTBq+tXMsYlo1jaf7viUqNQoSzPUsItheDp5UjugtqXM2vPWTWPDLobRsnxLq2Unok5Q3rM8/q75/1b9h/0/AND7od6U85RxqkTh0QZWI+3kpnuWM0RdQO3ske0pokrjgINn5h9yaae34lKt+T2bFJr16aT9uw2vtsNzXJ96ajOJG74mvFxngqvc35OSe/HuOArPNrfG7DSnxBK95F38nhiPY3Bmd/9O5WqTuH0eismISpP5J07GpYM4+Iagds5syucYXJuMS4fxaHarG/uMSwdxLGf9R/HtHMvVJuPiXqtluksHcQrO3Eal0eIYVAPdpUO4/teDq6KY0V0+jHvjJ6y2M0RfshoK40HFb/wGU1IUGu+yeHe8d2IhrJWpVot/N6+xWmbIyMj8TNzW0iVrXjFn/u4c/P0yyzTAuV1/889vsxj8/TI8AnIf+zM6/CyLRg+mXuenaPvCm3mKMerc6Rx7+3wQHV+bQJvht8a4TomNZMnYYTzx4QzL8A3l6jRi+8/TMBkNaBwyfydfOrAL3wpVcPbI/AIpuE4jLh3cTbP/3fpspl4+S/UmuX/ZXK5OIy7+s9Vq2aUDuwiuk9mnh0brSFCNulw6uJsarR8HQDGbuXxoN42fHGy1XfTFswRWy/2z+yAUs9nyZUBA5RoM+3l1sW79lBtpUC5EAepctTMno09adXZyIuoE7Re0p1PVToxpOYaIlAgiUiKITo22lHm63tP4ufoxbNUwTkWfYvvl7bwV9hbPNXzO8uRqxekVPPTdQ1bHm7prKscjj3My6iQfb/uYz3d+zjddv0Gjzkz4utfozv7r+5m0bRLnYs9x6OYhhq0aRkWvijQKapTn80rRp3Ak4ghHIo4AmUM1HIk4wpXEKwB4OnhSt0xdqx+tWkuQexA1/TOHx6gVUIsu1brwwp8vsO/6PnZd2cUra19hQN0BlmT26XpP46hxZPjq4ZyMOsmSE0uYsXcGY1re+oV1Zz10qtqJ2gG1GbxiMEcjjrLh/AbGbx7PqGajcPqvg4mXmr7ExfiLvB32Nv/G/MvM/TNZenIpo1tYDzC/48oOOlXJfcy13CTrkvnlWGbX4CObjcz39kLkh3PlphhiLlk9HUw/t4eUo2vRR4djiL9OyqHVJO1ZhHuT3pYyhrhrpJ74G0PcNXQ3/iVm1ScYosPxanMrwUs7s5Obs4dxp7TTW8Fswq1O9ubPqSc3EbfmCzzbvkCqSyCm1DhMKXGYM1LydV6mlDj0kecxJmS+/2OIDkcfeR5TeuZTGwevQBwDKlt+HHwyvyhz8Am2JLeutTuAxoG4tV9iiL5E2uktpBxYgcfDtxI/j6ZPkRG+n6S9yzDEXiFxxwL0N8/i3uRW0paw9Wdi//zcMu/eqAfGhAgStszGEHuF5EOrSDu9DffbEkqPh/uQcnQtqcc3Yoi5TPyGGZj1GbjV72J1nrqrx3GuXHBPTp2rtch8T7DnONROrgW239KiUtNWxISfs3SIAlC56aNkpCSy8esPibl0nujws/z1+TuoNRoqNs5McvwrVSOgSg3Lj7t/ICq1moAqNSyJ0pntG5k9+NbvlOiLZ1n0xjNUbtqKZv2eIyU2mpTYaNISbj0B279sHmd3hhF/7RLRF8/y97efcPnwHho/mX3swbtJiY0m8twpEq5f/u/YZ4g8d4r0pAQAvAKDreL3KZ/5vr5PcAU8y2QOqVa7Yy80Wi1rvxhHdPhZTm/+iwN/LODh/90a/7hp36GE79vB3iU/E3v5ArsXfEd65DUaPfG0pczW2VP589OxlvlGTwwk4eZVtvzwBbGXL3BoxUJOb11rlVA+3O85jv61hOPrlxNz6Twbpk1An55O/a59rc7z6vEDVG7WKl91kxfJMZHMH/Eklw//Y1lWEhNBkCeDQhSoeoH1aFy2MUtPLmVE0xEA/H7qd6LToll4bKHVU8OKXhW59MYlANwd3QkbHMar616l6eym+Ln60a92Pz7p8ImlfKIukTOxZ6yOt+78Oj7d8Sk6k44GgQ1YNWAVXavfakLVoXIHfuvzG1N2TWHKrim4al1pGdKS9c+stySZlxIuUXlGZbYM2UK7Su1yPK8DNw7QfsGtgavHbMxMzoY0GMJP3X/KcZuchD4VyitrX+GxXx6zDDr/TddvLOu9nL3YOHgjo9aOosnsJvi7+jOhzQRebHKrN94760Gj1rBm4Bpe/utlWs5piZujG0MaDGFS+0mWMpV9KvPX038xesNoZuydQXnP8vzc62c6V7s1YHSGMYOV/65k/TPr83w+WRYeW0iKPoWafjVpX6n9vTcQ4gE4lqmCY2D1zGSkUY/MhRoNKQdXYdz0AygKDj7l8O7wEm4Nu93a0Gwied8yjHHXQKPBuUJDygz+xqrDFUWXijHuKndKPbYOlxqtchwEPvXIX2A2kbTpe+oD0efmAuBatxN+Pd7+b/vMwetD3v071/NKOfwnSbtuDR4dFZr5ZY1vt7eyDe6eG7WzOwH9vyB+4zdEzH8ZjasXno8+g3vDHpYyTuXr4NfrPRK3zyNx+1wcfMrh3+cjHANudV5lSonDdFsnLw7eZfHv+wkJm34g+cAKNB7++HZ9E5cqzSxlXGu1x5SWSOKO+ZhS43EsU5WA/pOt3p3UXT+FWZd6195Y88utdgdcqrVE7Zj93XJxbwFVahBYow6nt6ylUa/M91H9Klal72ez2bXgW34d9T9UKjWB1WvTb8rcfD2h06UmE3dbhyf/bltHWkIcJ8NWcTJslWW5Z1A5Ri7ZBoDJYGDzzMmkREfi4OxCmSo1GfDVAio2vtWS5di6P1j7+Tu8uy33MWwPr/6NXfO/tcyHvpZ5bt3e/SLb4O65cXb3oP+X89n49UTmv9gbVy8fHh3yCg17DbCUKV+3Mb0+mMb2OV+z/aev8C5XkZBew/CvfKs5eUpsNElRtzp58S4bQt/Pf2LTd59y4I/5eAQE0fWtz6jy8K3PRa0O3UlLiGXH3OmZg85Xq03/qXOtmoleP3EIXUoyNdtlH3P1QSRF3WDRG4OJv36ZjV9/yPB5a1FrNAV6DLtS4INViAcm4wwWjqIaW2zNmTVKre9qWY3tZ882X9yseH/urcSlxd3X9sV9zLYsM/fNVB7/5fF7F7yD2WxW6s6sqzARZcY/MwowIhlnsLCUhGs27dwe5cbsYYrZju4zd6vXhO3zlciFo20QlX2JXjFJSdwVmq9tcqpXs9GgGFPjCzi60uX2ej23e7Mye3AnxWyyn8/T3Wyf87Wy8LWB9y5oA0V5f13x4avKrl++L9B9Jty8pszs306Z3KaqMrNfWyX+xv2ME1zwCnOcQXkyKEQB616jO+fiznE96TohXiH33sDG1p5by3ut3sv1nbzSQqvR8m3Xb+9d8A67ru7iRNQJXLWuPNvg2UKITIjsXKq1wBh/HVNyDA6eBfsuUWHIuLgP78dftXUYNqWYDGgDKls1Lb1fSbt+IeXoOvx6vFugTU5Lq2ot2xN/7RLJMRF4lrn78FD24OLe7Tz+xoe2DsOmTAY9AVVq0qzfc/cunEcJN67w2+jBJEVcx7tcBQZ+vRCvQPu/Hh6UJINCFII3Wrxh6xDybGqnqbYOwS483/j5+9pu5v7M4SServs03s7eBRiREHfnUQBJRVEJHPK9rUOwOZVGazX8x/3KuHKUpN2LACVPvcqKvLn9fTV7N2TWcluHYHMarWOeemLNq/hrl/jtjWdIjo7AN6QyA7/+FY+AnHsxL2kkGRRCiPsUmRLJ76d+B+DlZi/bOBohRElnzkgm7s//hpGo3wXXWu1sHZIQJcL+ZfNIjo7Ar2JVBn79a4H33mrPijQZvPDvTi79+j5lNODl4sCJdBXdJuX+MvmaH0bQIPECF5P1tP10u2W5yWRi7ac9qKGk4+ig5kaaAfeeo2nQ4ilLmetXT/Dvj6Oo5KJBURQu6hSavPELfv4VcjoUAMlJ0eyc2p9qWgWNWsXldCOVh0ylUo3mljL/HgsjeskkyrtqMZgUzpkd6DhuJU5Obg9YO0KI4mbO4TkYzAZalG9hGc5DCCEKg6IoxK37GlNydGYHQTKMhBAF5rFXx+Pg5EzzAS/cdYzEkqhIh5bISEtGp9FyqUwVYtIMdy178tA6qkae4XqyLtu6v754ilqqDC6GNCSq5TMYUeGwbgbJSbe66g//8WV81ArXG/Tiat3OlNUoHPl6cLZ93W7X1P5U1Ji5UrMtEU374qZSiPzlVle4el06Gcs+Rg1EPjyA8MoPU11tJOzzp3LfqRCiRDKZTfx44EcARjaV4SSEEIUr/cRG0s9sB7UGv17vSe+hQjygxMgblrEiNQ5aOowcV+oSQchHMvjnd8M4N6k9KUlxVsu3vd+Gv8e3zdM+6jTuSrdJf9PzlXnozEqu5fS6dFKWf8Y57xCSVdZduZpMJmoaEjml9abrc9Np3uE5HnrlZ9wcNWwLHQ/AoR2LqOjhRHrLfrTp+Qbtn3yXm9Ufobq7A+dP78jxmJE3z/KQi4pLwXV4rP9EHukyEocuowh2d2L76mkAbFk6ER9XLeWGfEmLx1+k8+Av+NctiFpqA2mp8TnuVwhRAikKf537i6tJV/Fz8eN/df5n64iEECWNcuvvJCddPMmbfwDAq81zOJataauohCieFOu8I+LsCeY934uN0yeiKLnnJKVBnpPBts9MRqWCbYvHW5ZdPr+fSm5aqN+Bk4fWcfXzjmxaNukue8mbDVP6kK6o6PXGr9nWnT68FlcnB8o0uTWmSGDZGkSkGVDfvADAtUPr0BlMPNrtlVvx/288igJndy3L8Zgntv+GRq2icffXLMsatxpAcoaR+NO7ANCHHyM2zWDVbLRqu2dw1Ko5umvpg520EMJ+KQr88w8MHgyenqDR0LHhUyxYDhOdu+CscbJ1hEKI4i6H+wyenmiGDsXt4nWcqj+KU8VGeDSXL5+EuKdcPk8MHkz0ol9Y9MYzZCQlEHH2JIb0NFtHa1N5fmfQ0zuI3XoVnpePW5Yd/WMyVXRG2vcZz8V/dxKfZsDJxeuBAtqy4nOqmdJwf/6bHNfHXPsXLyAgpLbV8jRUOJv0mTMp8aQZzFbrnZzc0BnNGBOjyEl67HVMZoWQctbftqUZTTikZ/bW5WjIIO2OJ5rlKjciGUiKvIgQogQyGOCFF2DBAnBwAKMRANcMEwNPgPb1UDjkAD/9BFqtjYMVQhRLudxnSE5GtXQprX8zYh48GH6ciUpVpG/4CFH83OXzpCxaRMDChTwW6M7xJ7vQ98u5OLqW7n4/8tWBjFfr/gQfWMq5k9uoXqctISkxXHTypK5GQ/U6bWHStgcKJiYynDJH1nGlWgs6V274QPsSQogHpiiZv1B++SVzPusXyn+0Wd85Za2fNw9UqqKLTwhR/N3jPqP6b161cCEqtVruM0Lczb0+TyYTAPUiU6iT7ITG1b2oI7Q7+fp6qWWnEcSkGzi98it2r5+Jr6uWmr1GF1gw54+F4emi5aGrB7j82WNc/uwxarppqOyu5fJnj3F83yr8yz8EQPTVU1bbuqKQoXHMnHH3wVVrfWo6XSpODmocvHLuKtbFrxwatYqI62es9+ugwejiAYBe64yr2voGfD38MACegVXu76SFEPZr797Mbxbv9T6BomSW27evaOISQpQcebzPqOQ+I8S95fXzBGhCQ+XzxH0MLXHdO5hKiTe5vvsPzCY9reo/VmDB1Gn+JP9qrd+9SQubgxYF7ePPU6dOG5ycPTn/11dEHVwHj78IQHTEBYJctcT4VgWgfOOuOO2aw+71M3mkS2Yvf9t//4yaKqjxaM5t7eu2eZr0Czs49te3dH/xOwAO71qKv7MDPrUeBcCxcn38rh3g8vn9VKzWDIAL20OpYzBTr0UhtOFPTQVn5+zLNRrr5ampue9DrQYXl/srm5aW+4dJpQJX1/srm54OZnPOZQHc3O6vbEYG/PeNT44cHfNe1tX11jevOl22b5buu6yLS2Y9A+j1mU0ZCqKss3PmdZHfsgZDZvncODllNrG4W1mDAU1GRuZ5ZzWTNBoz6yI3jo73V9Zkyvy/y41We+v/OT9lzebMa+1OM2ZYNzG5GweHzPLz5mXWG2R+JtLu8i6Cg8NdyqZC1uWddS/I6+de7hE5l8363Gdds6mp1k1783M/kXtEpjvuETnWa05lS8o94n7K3vm5v5/7zE8/ZV+Xn8+93CNuXa+3u9fnXu4R2cveeY+48z6Ql78jshTEPeJBP0/2eI9IS7v75+5BKfkUceOMcuGT9kr4px2UP38YYVl+9sRW5egHbZQdf06/6/Z7Ns5S9mycpex/v7Xy93ttlD0bZykHtv2aa/mN77dVtr7X2mrZqk97KecmtVPWznlD2bt5nrL1vdbKiQltlKTEKEuZHe+1Ug6Mb63s+HO6smX558qxD9oof7/X5q7xrhvfXjn5YVslbMlEZde675W977dS9r7fyrJel5GmHB7fWtnxXitlT9hPyoZfxylnPmqn/Dmx070rLh8SExMVQEnMvASy/3TrZr2Bq2vO5UBR2ra1Luvvn3vZpk2ty1asmHvZ2rWty9aunXvZihWtyzZtmntZf3/rsm3b5l7W1dW6bLduuZcFRa/XKytXrlT0er2i9O1717JKSsqt/Q4ZcveyUbeuO2XkyLuXDQ+/VXbs2LuXPXHiVtkPP7x72X37bpWdMuXuZbdsuVX2u+/uXnbNmltl5827a1nDb7/dKrt06d33O2/erbJr1ty97Hff3Sq7Zcvdy06Zcqvsvn13L/vhh7fKnjhx97L5+Rk58tZ+o6LuXnbIkFtlU1LuuL5RFOW/H1cyr9nb3W2/co/4rw7zd4+wIveITPm4Rxh+/vnuZZcuvbXfknaPGDv2Vtnw8LuXzc89Ij8/co/I/MnHPcLg5JT5N0EWuUdkstHfEYV2j8jPj53eIxJBAZTExESloOX7LeTAsjW4kG7CYDTT7unPLMv1ujR8XLXo0hPvun25g0spd3Apge6O1PDQUu7gUlw25/AN1110f2c5pxVnqlw9TJndv+CAgqHLK3h4BljKVH7pBxLMKoKPrCLkxAZumlU0HH2rd9Kc4n30rSVcNqmpeGYrQQd/J01R4T94imW9o5MLTn3eRwEC9/5GpYt7OGdy4PF3l+crfiFECaYoto5ACFFcyP1CCGFjKkXJ/51o9/utSdA40m3SpsKIqdRLSkrCy8uLmMuX8fPzy15AmnfkXPYeTTYMjo6sXbuWbt26oTWZpHkHFEgzUYPBwIYNG+jcqxfarOunpDQBCwqClJTc93End3eIiSnAZqKBABgSrqF19pMmYFke8B5huWY7d0YrzUTvXjYf9whDWhob/vwze73mULbE3CPup+ydn3tPz/zfZyIisi+XZqK35OEeYbkPPPXUretVmonmv+wd94hs99eibiZ6P7+3b/882eM9Ii2N2NhY/CtWJDExEU9Pz3ufVz7k653Bm1dPcXjDj9Rxd8SlzYgCDUTkwM3N+sZzt3L52Wde3X7jLciyt/+iKMiyOb1febvbb2z3Kns7J6dbH8qCLOvoaP0eoy3KarV5Hw4ht7IGAyZn51s3cMicdsjj7SU/ZTWavF/D+SmrVudctndvWLw47+8ePPmk9f+/SpX3GO5W1s0NtM7Zl+WV3CMyZX3us65ZN7fcr3+5R2TK5z3invWapaTcIx60rEp1f/cZW/5tUFLuEVn3gdvl53Mv94hMd94j7nZ/zc/95H7vEb17o/z2G6q7fVlw+3Z3+zzZyz3Cze3uSekDylcz0fg5L1Pz5gmOqjxp9Gi/wopJCCHsw6hRefsDDTLLjRpVuPEIIUoeuc8IUWCOVQnKWyII8nn6T76eDNaemDmOYNVCCUUIIexM8+YwZEjmeEV3a1GvUsGzz8LDDxddbEKIkiGP9xlFpUIl9xkhcqQoCtt/+oo9W5ajCnSnblRq5nAsuZHf2xb57kBGCCFKDZUqs8vpZ58FwKy545aZ1Szl2Wczy8lA0EKIfFJMBgyTx1vuM3c2jVP+m1eeeUbuM0LkYt/SOewJ/RFUKtK/nJr5xQlkb2oqv7ezkWRQCCHuRqvNHDvwn3841O4hkhzBDCju7jBwIPzzT+b6vL4HIYQQt0nY+jMRC18ldfQA+OcflP79MDtpMvuRd3dH6d+f7VOmYPr5Z7nPCJGLup2exK9iVTqN/oiHn3nJ8nvb1O9/6DVqy+dJfm9nl+9B54UQotRRqaB5cz55vjqrWp8CBVLei8DNMR8dKQghxB3Sz/9DyoHM4anUbt7QoDlKo5+5XjcSFIVyb67BpHIgfu1aeYIhxB0URUH13+fCzcePYT+vxsHxv853/vu9bfr5Z6Zd2weKwpgNx3F0yUdHRaWEPBkUQog8uhB/IXNC/iYTQjwgY1I0cWu+AMC96VO4VGthXUCSPyFyZdTrWDHhFY7+tcyyzJII5kQ+T7mSJ4NCCJEHZsXM+djztg5DCFECKGYTsas/xZyRjDawOt7tnrd1SEIUG4aMdFZ8MIqL+7YTvm87VVu0w90vwNZhFVuSDAohRB5cT7pOhqnwxvkRQpQeSTsXoL92ApWjK369x6NyyOOYbkKUcrrUZJa9+yLXju1H6+xCn09/lETwAUkyKIQQeXAu7pytQxBClAC6G6dJ2r0IAN8uo9H6lLNxREIUD+mJ8Sx56zkizhzHyc2dvp//TEj9prYOq9iTZFAIIfLgbOxZW4cghCgBHINq4Nl6CObUOFxrt7d1OEIUCymxUSx+cwgx4edw8fKh/5fzCKpR19ZhlQiSDAohRB5kJYPlPcpT1bcqapX0vyWEyD+VWoPXo8+g5DYgtkqNU0h9y7QQAk5v/ouY8HO4+wcy4KsF+FeqlqftVGo1IQ0ftkyL7CQZFEKIPMhqJvp+m/d5qelLNo5GCFHcpF/Yi1OFhqi1mT0eqnLp3VCtdaLMoGmWeZPBUCTxCWHPmvYdiiEjndode+JdNiTP22mdnBk047dCjKz4kxRZCCHyIOvJYHXf6jaORAhR3GRcOUrM7x8Q9curmHWptg5HiGIh5tI59OlpQOaXJ48MHpmvRFDkjSSDQghxD0azkYvxFwGo4VfDxtEIIYoTU1oCcas/A8WMNrAaaic3W4ckhN27duIQv47qx4oPRmLU62wdTokmyaAQQtzDpYRLGM1GnDXONJ7dmICpAaTq5dt9IcTdKYqZuDVfYEqJxcGvAj6dXr3nNmZ9Otdn9OH6jD6Y9elFEKUQ9uXSgV0seXMIupRkDBkZmAz6+96XPj2NGb2aMaNXM8tTRmFN3hkUQoh7yGoiWtW3KiejT9o4GiFEcZG8dxkZF/ejcnDE74nxqB1d8rSdOT2xkCMTwj6d2b6R1ZNex2QwULlZK5765Ae0znn73OQmPTG+gKIrmeTJoBBC3MO52MzOY6r55q33MiGE0F07SeK2OQB4P/4KjmWq2DgiIezbsXV/sPLDVzAZDNRs25k+n8164ERQ3Js8GRRCiHuwPBn0qWrjSIQQxYGiKMRv/AYUM6612+NWv6utQxLCrh1evYgNX30AQP1ufeny5ieoHSRNKQpSy0IIcQ9Zw0pIT6JCiLxQqVT495lE4vZ5+HR6LddhJIQQmcrWrIejqxsNevSnw8hx8pkpQpIMCiHEPWQ9GZRmokKIvHLwCsSv57u2DkOIYiGoZl2Gz1uLZ2CwJIJFTN4ZFEKIu8gwZnAl8QqQ2YGMEELkJuPKMdLP7bZ1GELYPbPRyIavJnD9xCHLMq+gcpII2oA8GRRCiLu4EHcBBQUvJy8C3QJpGtwUALVKvksTQtxiSo0ndvWnmFNi8XtiPK612t3fjlRqtEE1LNNClDRGnY5Vk17n3M6/ObN9PS8t2oKja+GMv6lSqwmqWc8yLbKTZFAIIe4iq4lodb/quDq6sv+F/TaOSAhhbxSzidjVn2FOicXBvyLOVZvf977UWieChs60zJsMhoIIUQi7oEtLYfn7L3P50B40jo50fXtyoSWCAFonZ4bOXlFo+y8JJBkUQoi7yEoGa/jVsHEkQgh7lbRrIbrLh1FpnfHvPSHP4wkKUZqkJcSx9O3hRJw5jqOLG30mz6Jioxa2DqvUk2RQCCHuIqsn0Rq+kgwKIbLLCD9I0q6FAPh0fgOtf0UbRySE/UmMvMGSsUOJu3IRFy8f+k2ZS9mH6tk6LIF0ICOEEHd1ezPRNEMalaZXotL0SqQZ0mwcmRDC1kzJMcT+ORlQcGvQDbe6HR94n2ZDBjdmDuLGzEGYDRkPHqQQduCf0B+Ju3IRzzJleebbxUWWCBoy0pnZvy0z+7fFkJFeJMcsbuTJoBBC3IXlyaBfDRRF4XLiZSBzUGkhROmWdmYH5rQEtGWq4t1xVMHsVFEwJUVappHOFUUJ8Nio9zGbTDw6ZBSeZYKL7LiKopAUcd0yLbKTZFAIIXKRpEsiIiUCkAHnhRDZeTR9Eo2rN9qg6qi1TrYORwi7En3xLP6Vq6NSqXBwcqLrW5/aOiSRA2kmKoQQuTgXm/lUsIxbGbycvWwcjRDCHrnWbo/Wt7ytwxDCrpzdvoH5Lz7B1llTbR2KuAdJBoUQIhe3NxEVQggAY8JNYpZPxJQab+tQhLBL8cf+4c+PR2MyGEi4cQWzyWTrkMRdlKpkcPv27fTs2ZPg4GBUKhUrV660rDMYDLzzzjvUq1cPNzc3goODefbZZ7lx44bVPipVqoRKpbL6+fzzz63KHDt2jNatW+Ps7ExISAhTpkwpitMTQhQwS+cx0kRUCAEoRj0xKyaRfnYn8eun2zocIeyKoijsXfQTEX8vA0WhYa+BPPHhDNQaja1DE3dRqpLB1NRUGjRowPfff59tXVpaGocOHeKDDz7g0KFDLF++nDNnztCrV69sZSdNmsTNmzctP6+++qplXVJSEp06daJixYocPHiQqVOnMnHiRGbPnl2o5yaEKHgyxqAQ4nbxYd9hiDyH2sUL78cLqMMYIUoAxWxm0/efsnPONACaPz2CzmMmSSJYDJSqDmS6du1K165dc1zn5eVFWFiY1bLvvvuOhx9+mCtXrlChQgXLcg8PD4KCgnLcT2hoKHq9nrlz5+Lo6EidOnU4cuQI06ZN48UXXyy4kxFCFLo7m4mqVCpqB9S2TAshSo/U4xtJPboWUOHX6z0cPMsUzoFUKhyyxiqU+4woJtZOeY/j634HoEzbXrR67g27+D2pUqnwr1TNMi2yK1XJYH4lJiaiUqnw9va2Wv7555/z8ccfU6FCBZ5++mlGjx6Ng0NmVe7Zs4c2bdrg6OhoKd+5c2e++OIL4uPj8fHxyXYcnU6HTqezzCclJQGZTVcNBkMhnFnplFWXUqcFq6TWq6IolieDlTwrYTAY0KLlyAtHLGUK95wNaLW3H6dk1a8tldRr1tZKcr0aoi4St2E6AO6PDEJTvn4hnqcG/yE/AmCiZNerLUm9FqyQRi049fcqHntjEldNjvZTrxoHhvz8p2XWbuLKp8KMW5LBXGRkZPDOO+8wcOBAPD09Lctfe+01GjdujK+vL7t372bcuHHcvHmTadMyH4tHRERQuXJlq30FBgZa1uWUDE6ePJmPPvoo2/ItW7bg6upakKclINsTYFEwSlq9JhmTSMhIAOD8vvNcVV8t0uNrNBn06JE5vXnzZkwm5yI9fmlQ0q5Ze1HS6lVt0vFQ+BKcjXoS3SpyKM4b1q4t8jhKWr3aC6nXgqKi8tB3uGrKfBgi9Vqw0tLSCm3fkgzmwGAw0K9fPxRF4YcffrBaN2bMGMt0/fr1cXR0ZMSIEUyePBknp/sbY2jcuHFW+01KSiIkJIT27dvj5+d3fychsjEYDISFhfH444+jzXrkIh5YSa3XPdf2wAmo4FmBJ3s8aYMIUi1THTp0QKv1tkEMJVNJvWZtraTWqzHhBvHRa1GMTlQfPIWaLp733qgAldR6tTWp1weTFHmdsK8n0nnsp7j732oyLfVaOGJjYwtt35IM3iErEbx8+TKbN2+2eiqYk+bNm2M0Grl06RI1a9YkKCiIyMhIqzJZ87m9Z+jk5JRjIqnVauWDVAikXgtHSavXi4kXAajuV91yXmmGNJr91AyA/S/sx1VbmE/ub9VlSatbeyH1WjhKWr1qAyriNHQmpuRotJ6F/wWt2ZBB5ILMzmkCh3xPVnvxklav9kLqNf+iL55lyVvDSImJ5O8ZE/nf5z9lK2Mv9WrISGfBiMwvdIfMWoHW2cXGEd2fwqxLSQZvk5UInjt3ji1btuTpqdyRI0dQq9WUKZP5rUjLli15//33M98v+u8/LiwsjJo1a+bYRFQIYZ+yBpy/vSdRRVE4FX3KMi2EKLnMBh1qbeYXtWonV9ROFYvmwIqCMeayZRrp80LYkWvHD7Ls3RfQpSThX7k6ncdMsnVId6UoCjGXzlumRXalamiJlJQUjhw5wpEjRwAIDw/nyJEjXLlyBYPBQN++fTlw4AChoaGYTCYiIiKIiIhAr9cDmZ3DTJ8+naNHj3Lx4kVCQ0MZPXo0zzzzjCXRe/rpp3F0dGT48OGcPHmSJUuWMGPGDKtmoEII+3c2TsYYFKK0MqXEEfHTUJL3/S5/QArxn3O7NrF4zLPoUpIoV7cxg75ZhGeZsrYOSzygUvVk8MCBA7Rv394yn5WgDRkyhIkTJ7J69WoAGjZsaLXdli1baNeuHU5OTixevJiJEyei0+moXLkyo0ePtkr0vLy82LhxI6NGjaJJkyb4+/szYcIEGVZCiGJGxhgUonRSTEZiV32CKSmalGPrcWvUE5X2/voEEKKkOLpmCeu/+gDFbKZqy/b0nvhNsW1yKayVqmSwXbt2d/2G717f/jVu3Jh//vnnnsepX78+O3bsyHd8Qgj7YFbMnI/LbFYiyaAQpUvC1p/QXT2GytEV/yc/tDQVFaK0Mup17P99PorZTP1ufeny5ieoHUpVClGiyf+kEELc4UbyDdIMaWhUGip5V7J1OEKIIpJ2agsp+/8AwLf722j9QmwckRC25+DoRL8pczj19xqaD3xBBm8vYUrVO4NCCJEXWZ3HVPGpglZj+97QhBCFTx8dTty6rwDwaDEA15qtbByRELZj0GVwfvdmy7xnmWBaPP2iJIIlkDwZFEKIO+T2vqBKpaKiV0XLtBCiZDDr04ldPhHFkIFTpcZ4tRlmu2BUKjSegZZpIYpaelICf7w3gmsnDtH7wxk81L6brUO6byqVCs+gcpZpkZ0kg0IIcYesZPDOnkRdta5ceuOSDSISQhQmldYZ98a9SDm4Cr9e76NSa2wWi1rrTPDIUMu8yWCwWSyi9EmKusHSt54j5tJ5nNw9cfMNsHVID0Tr7MLIJdtsHYZdk2RQCCHucC4u+xiDQoiSS6VS4dGsD+6NeqJycLR1OELYRPTFsyx9exjJ0ZF4BATSb8o8AqrI78GSTt4ZFEKIO1ieDPrJGINClGT6m2cw61It85IIitLqypG9LHx1AMnRkfhVrMrgmcskESwlJBkUQojbGM1GLsZfBLI/GUw3pNPsp2Y0+6kZ6YZ0W4QnhCggxoQIope8S+SCVzAmRto6HAuzQUfE/JFEzB+J2aCzdTiiFIi7doklY4eiS0mifL0mPPPdEjzLBNs6rAJh0GUw/8Unmf/ikxh0GbYOxy5JM1EhhLjN5YTLGMwGnB2cKe9Z3mqdWTFz4MYBy7QQongyG3TErPgIc0YyGu+yaNx8bB3SLYoZQ8RZyzQq+d5eFC7f8pVo/ORgEm9eo+cH09A6Ods6pAKjmM1EnDlumRbZSTIohBC3yWoiWs23Gmr5I0yIEkdRFBI2foMh8hxqFy/8n/xQmoeKUkcxmzFkpOPo6gZAh5ffRVEU1BrbdZ4kbEP+0hFCiNtI5zFClGypR9aQenwDqNT4PfE+Dl6Btg5JiCJl1OlY9dHr/D7uRYz6zKbIKrVaEsFSSp4MCiHEbQ7dPARAkFuQjSMRQhQ03bUTxId9D4BX2+dwrtTYxhEJUbQykhP54/2XuHp0P2oHLTdPHyOkQTNbhyVsSJ4MCiHEf+YcmsOCowsA+OHAD8w5NMfGEQkhCoqiKMT/PRPMRlweaotH8/62DkmIIpUYeYOFr/Tn6tH9OLm502/qXEkEhSSDQggBcC3pGi+uedEyr6AwYs0IriVds2FUQoiColKpCPjfp7g16IZvt7GoVCpbhyREkYm68C+/jvwfMZfO4xEQyKBvF1OpcUtbhyXsgDQTFUIIYPul7dl6CDUpJs7HnbfqVdTf1b+oQxNCFBCNmw++XcfYOox7Urt42ToEUYJcPrSHP95/CX1aKv6Vq9NvypwSM3REXrh42VFvwXZIkkEhRKm39txaRq4dmW25RqWhmm81y7yboxvRb0UXZWhCiAeUcnQtKo0jbnU72jqUPFE7ulDu9T8s8yaDwYbRiJLAzdcflVpNSMOH6fPJDzh7lJ4vGxxdXHl99X5bh2HXJBkUQpRaJrOJSdsm8fH2j1FQqOxdmSuJVzApJjQqDbN6zMo21qAQovjQXTtB/IZvwGxE4+4rHcaIUsm/UnUGfbMY35BKODg62TocYWckGRRClEqxabE8s+IZ1p9fD8DLTV/m685fE50Wzfm481TzrSaJoBDFmDE5hpgVH/3XYUwbnCo2snVIQhQJk0HPxukfUfuxHlT8773AMlVr2jgqYa8kGRRClBrXkq5xLvYc6YZ0Rq4dyeXEy7g4uDCrxywGNxgMQHnP8rkmgemGdLqGdgVg3aB1uGhdiix2IUTeKUY9sSs+wpwajzagMr7d3io2HcaYDTpilo4DwL/fZKSvP5EfGSnJrJgwissHd3N2x0ZeWrwFJ1d3W4dlMwZdBkvffg6AflPmonVytnFE9keSQSFEqTDn0BxeXPOiVScxVX2q8ke/P2gQ1CBP+zArZrZd3maZFkLYH0VRiA/7Fv2N06idPfB/6iPUjsXoixvFjO7qMcs0KkkGRd4kRd1g2dvPEx1+Fq2LKz3em1qqE0EAxWzm6pF9lmmRnSSDQogSL2vYiNsTOBUqVg1YRZ0ydWwYmRCioKUeWUPq0XWACt9e7+HgU3p6TRSlV+T50yx753lSYiJx8w3gf1/8RFCNurYOSxQDkgwKIUq8c7Hnsj3JU1CITpOeQYUoaUypCQB4tX0OlyoyoLYo+S7u287KD1/NHDqiUjX+98UcvILK2TosUUxIMiiEKPGq+1VHrVJbJYR3DhshhCgZvFoNxrlSYxzL1bZ1KEIUiVOb1qBPS6VCw+Y89ckPOHt42jokUYxIQ3QhRIlX3rM8UzpOsczLsBFClCxmQwZmg84y71S+TrHpMEaIB9XlzY9p++JY+n85TxJBkW+SDAohSoVaAbUAqOhVkUtvXGJ44+E2jkgIURAURSFu7ZdE/zYGY3KMrcMRotAZdBnsWzrX0iGKg6MTLQe9hEbraOPIRHEkzUSFEKXCoZuHAGhdsfUDPRF01boWVEhCiAKQvGcR6ae3glqDKeEmDh7+tg7pgam00v29yFlaQix/vPcS108eJjUuhvYvvW3rkOye1rkY9SZsA5IMCiFKhcMRhwFoFHT/A0+7ObqR+l5qQYUkhHhA6ef2kLh9HgA+j7+KU0g9G0f04NSOLpR/c41l3mQw2DAaYU9iL19g2bvPk3DjKs4eXlRt0dbWIdk9RxdX3txw3NZh2DVJBoUQpULWk8HGZRvbOBIhREEwxFwm9s/JgIJbo564N+ph65CEKDRXjuxl+fiRZCQn4h0cwv++mINfhSq2DkuUAJIMCiFKvLj0OC4lXAKgYVBDm8YihHhw5oxkYv6YgKJPwymkPj4dR9k6JCEKzYmNK1n7xTjMRgPBtRvSd/IsXL39bB2WKCGkAxkhRIl3+GZmE9EqPlXwdva+7/1kGDPo/lt3uv/WnQxjRgFFJ4TIr/gN32CMv47GMxC/Jyeg0pSc77YVo57oZe8Rvew9FKPe1uEIG0uOiWT9l+MxGw3UbNuFgdMXSiKYD0adjmXvPM+yd57HqNPde4NSqOTcPYUQIhdZ7ws+aBNRk9nE2nNrLdNCCNvwavscxqRIfDq9jsbV29bhFCjFbCLjwj7LNCr5U6008/APpMe4KUScPUHbF8aiUstznPwwm01c+GerZVpkJ3cYIUSJZ3lfMEjeFxSiJHDwLkuZZ2bIWIKiREpLiCU1LpaAKjUAeKh9Nx5q383GUYmSSr5eEEKUeNJ5jBDFn+7aSdLP/2OZl0RQlEQxl86z4KW+LHlrGElRN20djigFJBkUQpRoKfoUzsaeBaBR2fsfVkIIYTvGxEhiln9IzO8fkH52l63DEaJQXDqwi19H/Y/Em1dxcHLCqJN300Xhk2aiQogS7WjEURQUynmUo4xbGVuHI4TIJ7M+nZjfP8CcloC2TFWcKskTflHyHPlzMRu+/hDFZKJ8vaY89clMXL19bR2WKAUkGRRClGjSRFSI4ktRzMT9ORlD9EXUbj749/0YtaOLrcMSosAoZjNbZk1h3+KfAajz+BN0ffszHBydbByZKC0kGRRClGiHIjKTwUZB0kRUiOImcdtc0s/tBo0W/6c+wsFTnu6LkmXv4p8siWCrYa/z6JBX5H1YUaQkGRRClGhZYwwWxJNBN0c3lA+VB96PEOLeUk+EkfzPYgB8u76JU7naNo6oaKgdXQh592/LvMlgsGE0orA16j2IM9s20Ox/w6jdsaetwylxHF1ceXfbeVuHYdckGRRClFgZxgxORp8EpJmoEMWNPjLzDziPFgNwq9vRxtEIUXDir1/GO7gCKpUKJ1d3nv3hdxk/UNiMXHlCiBLrRNQJjGYjfi5+lPcsb+twhBD54PPYy/j3/QSvts/ZOhQhCsypTWuYM7SbpWkoIImgsKli8WTw999/Z+nSpVy5cgW9Xm+17tChQzaKSghh725vIloQ72BkGDMYvGIwAL8++SvODs4PvE8hxC1mQwYqtQMqTeafJy7VWtg4oqKnGPXE/vk5AH493wXk/bGSQFEUds7/hl3zvwXg6vEDPNx/uCSChcyo0/Hnp28C0PP9r3Bwko557mT3V+A333zDsGHDCAwM5PDhwzz88MP4+flx8eJFunbtauvwhBB2rKB7EjWZTfx+6nd+P/U7JrOpQPYphMikmE3E/fk50cvew5yRbOtwbEYxm0g/s530M9tR5D5TIhh0Gaye9IYlEXy4/3Ce+nimJIJFwGw2cWbbes5sW49ZPk85svurcObMmcyePZtvv/0WR0dH3n77bcLCwnjttddITEy0dXhCCDuW1ZOovC8ohH1TjHpilk8k/exOdFePY4i7ZuuQhCgQKbFR/Pb6IE5v/gu1xoGub39Gh5HjUGs0tg5NCKAYJINXrlzhkUceAcDFxYXk5MxvCwcPHsyiRYtsGZoQwo4ZzUaORR4DZFgJIeyZWZdK9NJxZJzfkzmERO8JOAXXsnVYQjwwo07Hr6P6c/P0UZw9ven/1XwadO9n67CEsGL3yWBQUBBxcXEAVKhQgX/++QeA8PBwFEW6eBdC5OzfmH/JMGbg4ehBVd+qtg5HCJEDU1oCUYveQnflKCpHVwL6f45L9Za2DkuIAuHg5ETzAc/jW6EKQ374nYqNSt87sML+2X0HMh06dGD16tU0atSIYcOGMXr0aH7//XcOHDjAU089ZevwhBB2Kut9wUZlG6FW2f33XkKUOsakKKIXv4Mx7ipqV28C+k3GMai6rcMS4oEoikJaQhxuPn4ANO49iHpdnkLr7GLjyITImd0ng7Nnz8ZsNgMwatQo/Pz82L17N7169WLEiBE2jk4IYa8syaA0ERXCLin6dMzpiWg8AwjoPwWtX4itQxLigRgy0ln7xbtEnDnBsz/+gYunN4AkgsKu2X0yqFarUd/W29KAAQMYMGCADSMSQhQHhyNuDSshhLA/Wv+KBPT/HLWrNw6eZWwdjhAPJDk6gj/ef4mIMydQO2i5fvIw1Vq2t3VYQtyT3SeDADt27GDWrFlcuHCB33//nXLlyvHrr79SuXJlWrVqZevwhBB2xqyYrcYYLCiuWldSxqVYpoUQ+ZNx+QgoCs6VMp/YOwbVsG1AdkildabcmD8t0xiNNo5I3MuN00dZ/v7LpMRG4eLlw5Mff0+FBg/bOixB5lPZMeuPWaZFdnb/Is0ff/xB586dcXFx4fDhw+h0OgASExP57LPPbBydEMIeXYi7QLI+GWcHZx7yf6jA9qtSqXBzdMPN0a1ABrEXojRJv7CX6KXjiFk+AX3URVuHY7dUKhVqRxfUji5ynykGToatJvS1gaTERhFQuQZDZi2XRNCOqFQqHF1ccXRxlc9TLuw+Gfzkk0/48ccf+emnn9BqtZbljz76KIcOHbJhZEIIe5XVRLR+YH0c1MWiAYQQJZo+8jyxKz8GkwGnCg3R+pa3dUhCPLCjfy3jz0/GYNLrqfZIB56ZuRTvsvLuqyhe7P6vpDNnztCmTZtsy728vEhISCj6gIQQdi+r85jGQQX7vqDOqGPEmsyOq2b1mIWTg1OB7l+IksiUEkfMHx+gGDJwqtQY/yc/RKWx+z8/bEYx6olbPx0A3y5vAPI0w15Vf7QDu4PKU+ux7rQZPkYGkrdDRr2O9V99AECXNz/GwVF+b9/J7p8MBgUFcf78+WzLd+7cSZUqVfK1r+3bt9OzZ0+Cg4NRqVSsXLnSar2iKEyYMIGyZcvi4uJCx44dOXfunFWZuLg4Bg0ahKenJ97e3gwfPpyUlBSrMseOHaN169Y4OzsTEhLClClT8hWnEOLB3D6sREEymo0sOLqABUcXYDTLezxC3IvZoCNm+QRMSdE4+Ibg3/sDSQTvQTGbSDuxkbQTG1HMJluHI+6QlhBnmXb19mPYnD9p9+JbkgjaKbPJxIn1yzmxfjlmk3yecmL3yeALL7zA66+/zt69e1GpVNy4cYPQ0FDGjh3Lyy+/nK99paam0qBBA77//vsc10+ZMoVvvvmGH3/8kb179+Lm5kbnzp3JyMiwlBk0aBAnT54kLCyMNWvWsH37dl588UXL+qSkJDp16kTFihU5ePAgU6dOZeLEicyePfv+KkAIkS+Kotx6Mig9iQphM4qiEL/uS/Q3/kXt7IF/349RO3vYOiwh7lv4/h3MGtSRo38tsyxzdpdrWhRvdv/13LvvvovZbOaxxx4jLS2NNm3a4OTkxNixY3n11Vfzta+uXbvStWvXHNcpisL06dMZP348TzzxBAC//PILgYGBrFy5kgEDBnD69GnWr1/P/v37adq0KQDffvst3bp148svvyQ4OJjQ0FD0ej1z587F0dGROnXqcOTIEaZNm2aVNN5Op9NZOsaBzIQSwGAwYDAY8nWOIndZdSl1WrDsrV6vJl0lNj0WB7UDNX1qFmhct+/LYDBgUBXmORvIek0687j2Ub8lgb1dsyXFnfWqGPWYdOmg1uDV833wCJQ6zwPzbb2HGoxGTCiZ01J3BSo/9wFFUTj0xwK2zZ6KYjZzfP1yanXshUpt989Uipy93V+Nt8VhNBhQOdhHXPlVmPVp18mgyWRi165djBo1irfeeovz58+TkpJC7dq1cXd3L9BjhYeHExERQceOHS3LvLy8aN68OXv27GHAgAHs2bMHb29vSyII0LFjR9RqNXv37uXJJ59kz549tGnTBkdHR0uZzp0788UXXxAfH4+Pj0+2Y0+ePJmPPvoo2/ItW7bg6ird1xe0sLAwW4dQItlLve5N3AtAecfybN64uUD3nWG61Upgw4YNOGucC3T/t9NoMujRI3N68+bNmEyFd6zSyl6u2ZLGql61TXCtEELaietw4rrtgipG1GYDDf+b3rhhA2Z15rdCcr0WjnvVq9loIOLv30k8dQAArzrNcGvXl3Xr1xdFeMWWvVyvZsOthy0bNm5ArS2e7wympaUV2r7tOhnUaDR06tSJ06dP4+3tTe3atQvtWBEREQAEBgZaLQ8MDLSsi4iIoEwZ64FxHRwc8PX1tSpTuXLlbPvIWpdTMjhu3DjGjBljmU9KSiIkJIT27dvj5+f3gGcmshgMBsLCwnj88ceteqYVD8be6nX/9v0QDm1qtKFbt24Fuu9UfSocz5zu3Lkzbo5uBbr/O45mmerQoQNarXchHqt0sbdrtqTIqtfHHmmCo1cZ6cb9PpkNGUSd+RGATp07Y0Ij12shyMt9ICUmitUTXyXx32Oo1GravfQOjZ4cLNf2Xdjb/dWQnsaZb98DoHOnzmhdiudDltjY2ELbt10ngwB169bl4sWL2RKsksTJyQknp+zfVGi1Wrv4IJU0Uq+Fw17q9VhU5uCyTYObFng8WuXW/gr/fIvyWKWT1GvB0xpSSFzyJs6VmuDb5Q1UDo733khYMSu3molqHRxQqzL/VJPrtXDkVq+6tBR+e7U/ydEROHt40XviN1Rq+qgNIiye7OV6VYy3YnCwk5juR2HGbfeNnT/55BPGjh3LmjVruHnzJklJSVY/BSUoKAiAyMhIq+WRkZGWdUFBQURFRVmtNxqNxMXFWZXJaR+3H0MIUXik8xghbEMxZFDl2l+YU2LRR5xBMRXPd3OEAHBydadBj/74V6rGkB//kERQlFh2/2Qwq5lXr169rB7LK4qCSqXCVEDdxFauXJmgoCA2bdpEw4YNgczmmnv37rX0WtqyZUsSEhI4ePAgTZo0ATLf5TGbzTRv3txS5v3338dgMFiy+LCwMGrWrJljE1EhRMGJSo3ievJ1VKhoENSgwPfvqnUlamyUZVoIkUlRzCSu/xq3jChULp4E9P0YtVNhNqMuuVRaZ4Jf+90yjVGGsSkqJqOBjOQk3HwyX9F59NlRPNzvORxd5VourrTOLry2aq9lWmRn98ngli1bCmxfKSkpVmMWhoeHc+TIEXx9falQoQJvvPEGn3zyCdWrV6dy5cp88MEHBAcH07t3bwBq1apFly5deOGFF/jxxx8xGAy88sorDBgwgODgYACefvppPvroI4YPH84777zDiRMnmDFjBl9//XWBnYcQImeHbx4GoIZfDdwdC7aTKQCVSkWAW0CB71eI4i5pxwIyzm7HjBr/Xh/g4B1s65CKLZVKhcbV29ZhlDqp8bGs/PAV9GmpPPPdErTOLqjUakkEizmVSoWrt/S/cTd2nwy2bds213UnTpzI174OHDhA+/btLfNZnbYMGTKE+fPn8/bbb5OamsqLL75IQkICrVq1Yv369Tg73+rFLzQ0lFdeeYXHHnsMtVpNnz59+Oabbyzrvby82LhxI6NGjaJJkyb4+/szYcKEXIeVEEIUHGkiKkTRSz2+kaTdoQBcKduB4PJ1bRyREPkTceYEy8e/TFLUTRxd3IgOP0twrYJvXSKEPbL7ZPBOycnJLFq0iJ9//pmDBw/mq5lou3btUBQl1/UqlYpJkyYxadKkXMv4+vry22+/3fU49evXZ8eOHXmOSwhRMHZe3QlAZe/C6XBKZ9QxZkPml0jTOk/DyaF4dlEtREExpSUQvzHzC1G35v2JSypzjy3EvShGPQmbM3sT9e7wEiA9Vxam05v+ZONXH2DU6/ApX4k+n/6Af6Xqtg5LFBCjXsfm7z8DoMOo93BwlN/bd7L7DmSybN++nSFDhlC2bFm+/PJLOnTowD///GPrsIQQdmLOoTmsPbcWgM93fs6cQ3MK/BhGs5GZB2Yy88BMjGZ5j0cIjas3/n0m4dagK+6PPmvrcEoExWwi5dBqUg6tRjEXTL8IIjuzyUjkttWsnfw2Rr2Oqi3aMeTH5ZIIljBmk4lDK0M5tDIUcwH1M1LS2PWTwYiICObPn8+cOXNISkqiX79+6HQ6Vq5cWahjDgohipdrSdd4cc2tpthmzIxYM4LO1TpT3rO8DSMTouRzrtQY50qNMRik91BRfGybNZW4g9sAeGTwSFoNex21RmPjqIQoenb7ZLBnz57UrFmTY8eOMX36dG7cuMG3335r67CEEHboXOw5zIrZaplJMXE+7nwuWwgh7pdi1BO75gsMsVdsHYoQ961JnyFoPX3pOWE6bZ4fI4mgKLXsNhlct24dw4cP56OPPqJ79+5o5EMqhMhFdb/qqO54r0aj0lDNt5qNIhKiZFIUhbh100g7EUb0knEylqAoVqIu/GuZ9gwMpuqwd6jRprMNIxLC9uw2Gdy5cyfJyck0adKE5s2b89133xETE2PrsIQQdqicRzm8nb0t8xqVhlk9ZkkTUSEKWNKuhaSd/BtUany7jkGl0do6JCHuyWQ0EDZjEnOf68HZnWGW5SqNXb8tJUSRsNtksEWLFvz000/cvHmTESNGsHjxYoKDgzGbzYSFhZGcnGzrEIUQduJ41HHiM+Jx1jizftB6Lr1xieGNh9s6LCFKlNSTm0jauQAAn86v4Vy5iY0jEuLeUmKjWTT6WQ4u/wWAuCsXbRyREPbFbpPBLG5ubjz33HPs3LmT48eP8+abb/L5559TpkwZevXqZevwhBB24K+zfwHQsWpH6TRGiEKgu3aCuLVfAuDx8P9wb9jDxhEJcW/XTx5m/ou9uXZsP05u7vT57EdaPP1/9u47OoqqjeP4d7al9w6hh957k46EqgiKIioqAiJWXhvFAioo9goqKCooigoK0otYQKp0BEILAUJ6L9vm/SOwsCT0JLNJns85HmdnZ2d+e9ns7rN35t7RWscSwqWUqf7xunXrMn36dKZNm8bixYv54osvtI4khHABvx0qKAb71e5XosfxMHpw9ImjjmUhKgJL6kmSfnoRbBY8anfEr+tDWkcq1xSjGxEPz3UsY5Xh8K/Hjl/ns/L9yditFoKq1WLQqzMIqlpT61iilBnd3Hl4/u+OZVFYmSoGz9Hr9QwcOJCBAwdqHUUIobHknGQ2xm0EoG/tviV6LJ2io7p/9RI9hhCuRufugyGoKqrVTOCA51F0MqBbSVIUHQb/8AvWSDF4rU7u2c7ytycBUKdzNP3Gv4Gbp7fGqYQWFJ0O/wg5W+hyymQxKIQQ5yyPWY5dtdMkrAlV/apqHUeIckfv4UvoXdOxm3PRmaRHXLi+yo1a0HLQfXgHhdBu2MMoinLlBwlRQUkxKIQo05YcWgKU/CmiAGabmYlrJgLwWo/XMOlNJX5MIbSgqnbyjmzFo1YbABSDCb1BXu+lQbVZSF9fcBmMX5cHNU5Tdhzb+jchterhFRAEQM/HX5AiUGCzmFk/6x0Aujw0Dr1R3scu5vIDyAghxKVY7VaWxywHoH+dkh/QwmKz8NbGt3hr41tYZH41UY6lrf2MpAUTSP9Drs0vbarNSubmBWRuXoBqs2odx+Wpdjt/f/0x85++n18mP4HdWtBmUggKAJvVyub5s9g8fxY2q/w9FcUli8EWLVqQmpoKwJQpU8jJydE4kRDCFW04sYG0vDSCPIJoW7mt1nGEKBcyty0ia8uPABiCqmmcRohLy8vM4McJo/lz9rugqgRGVsdul2sshbgWLlkM7t+/n+zsbAAmT55MVlaWxomEEK7o3JQSfWr3QS+DWghxw3IPbSBt9SdAwSmKXg17aJxIiKKdidnPnNEDObxxHXqTib7PvU7vp1/FYHLTOpoQZYpLXjPYrFkzHnjgAW666SZUVeWtt97C27voUaBefPHFUk4nhHAVpXm9oBDlXf7p/0j+5TVQ7Xg17YtPu6FaRxKiSHtWLmL5W5Ow5ufhFx7Jba98RHidRlrHEqJMcslicM6cObz00kssWbIERVFYtmwZBkPhqIqiSDEoRAV1LO0Y+xL3oVf0RNeK1jqOEGWaNe00SQsmoVrzca/ZmoDoJ+SaK+GSrOZ8Nnz9Mdb8PGq06cQtk97Bwy9A61hClFkuWQzWrVuX+fPnA6DT6VizZg2hoaEapxJCuJJzp4h2rNqRAA/5IiDEjcg7vgN7ThrG0FoE3fqCzCUoXJbB5MZtUz7mwB/L6XDvWHR6ea0KcSNcshi8kN1u1zqCEMIFnTtFtH/tkh9FVIjyzrtpH3Tu3rhVqo/OzVPrOEI4ObJpPRlnTtPslrsACKlZh5CadTROJUT54PLF4Dn79u0jNjYWs9nstP6WW27RKJEQQivZ5mzWHV0HQL86pXe9oIfRgz1j9jiWhSjLVLsN1ZLvKP4863bSOJEAUIxuhI+Y5VjGWnFHx7TbbPw150M2fPMxOp2esDoNiajXWOtYogwxurkzYs5Sx7IozOWLwSNHjnDbbbexe/duFEVBVVXg/PwxNlvFfZMUoqJac3QN+bZ8avjXoH5w/VI7rk7R0TC0YakdT4iSoqoqaas/If/EbkKGTEXvE6x1JHGWougwhlS/YE3F/J6Tk5bMr6+M49jWvwFoNuBO6Q0U10zR6QipIa+by3HJqSUu9MQTT1CjRg0SEhLw9PRk7969/PHHH7Rq1Yrff/9d63hCCA2cu16wX+1+MsiFENchc9P3ZG3/BUviEfJP/ad1HCGcnNyznS8fupVjW//G6O7BgElv0+upyTJthBAlwOV7Bjdu3MjatWsJDg5Gp9Oh0+m46aabmDZtGo8//jj//vuv1hGFEKVIVVV+O1RQDPavU7rXC5ptZqb+ORWACZ0mYNKbSvX4QhSH7D2rSP+94DRE/x5j8Kx7k8aJxIVUm4WMDd8C4Nvhbo3TlL7tC+ey+sNXsdusBFatyW1TPpKeHXHdbBYzG+bOAKDDPWPQG+Vz+2Iu3zNos9nw8fEBIDg4mFOnTgFQrVo1Dhw4oGU0IYQGdp7ZycnMk3gaPelSvUupHttiszB5/WQmr5+MxWYp1WMLURzyjm4jZelbAPi0uQOf1oM1TiQuptqsZPz9DRl/f4Nqs2odp9RZLWbsNiv1uvZh+Kc/SyEobojNauXvOR/y95wPsVkr3t/T1XD5nsFGjRqxc+dOatSoQdu2bZk+fTomk4nPPvuMmjVrah1PCFHKlhwsGEW0Z82euBvkYnAhrpY5/hBJC18Guw3P+t3w6zZS60hCAAUDxZybIqL1HQ8QULkqUR16yGUAQpQCl+8ZnDRpkmN6iSlTpnD06FE6derE0qVL+eCDDzROJ4QobY5TRGVKCSGumqqqpK54D9Wci1vVZgT2ewZFcfmvAKKcU1WVHYvnM2fUQPJzsoCCAQJrd+wphaAQpcTlewajo6Mdy1FRUfz333+kpKQQEBAgbxRCVDCJ2YlsitsEQN/afTVOI0TZoSgKQbe9RNq6zwiMfhLFINfNCG2Zc7JZ8c6L7F31CwA7Fs+n7Z0PaZxKiIrH5YvBc2JiYjh8+DCdO3cmMDDQMcWEEKLiWBazDBWV5uHNqexbWes4Qrg8VVUdP5wafEMJvnWSxomEgMSjB1n00mMkHz+MotfT5aH/0eaOB7WOJUSF5PLniCQnJ9OjRw/q1KlD3759OX36NAAjRozgf//7n8bphBCl6dwpov1ql95E80KUVarNSvKiKeT894fWUYRw2L18IV8/PJjk44fxDg7j7nfn0u7uUSg6l/9KKkS55PJ/eU899RRGo5HY2Fg8PT0d6++8806WL1+uYTIhRGmy2Cwsjyn4my/tKSWEKGtUVSVl+bvkHviTlN+mY8tO1TqSEGz98St+m/YMlrxcqrfsyAOzfqVK09ZaxxKiQnP500RXrlzJihUriIyMdFpfu3Ztjh8/rlEqIURpW/TfIjLyMwh0D6R1ZW2+PLgb3Nn80GbHshCuKv33WeTsXgGKjqBbJqL3CtA6krhKisFE6PCPHMvY7BonKj71u/dj0/zPaNr/TjrcO9YxgqgQJcVgcmP4zJ8dy6Iwly8Gs7OznXoEz0lJScHNTf5RhagIZm+fzcjFBcPgp+al8uW/XzKixYhSz6HX6TUrRIW4WpmbfyRz0/cABPQZh0ft9honEtdC0elxi6h3fkUZLwZP7tlO5UYtAPAKDOahr1fg5umtcSpRUej0eiLqN9E6hktz+dNEO3XqxNdff+24rSgKdrud6dOn061bNw2TCSFKQ1xGHKOWjEKlYNAoFZXRS0YTlxGncTIhXE/2nlWkrZ0JgF/Xh/Bu0lvjRKKiMufmsGTqM3wzdgj71ixxrJdCUAjX4vI9g9OnT6dHjx5s3boVs9nMs88+y969e0lJSeHvv//WOp4QooQdSj6EXXX+Zdym2ohJiSHSN/ISjyoZZpuZ9/95H4An2j2BSS/D8wvXYY4/RMrStwDwbj0Yn7Z3apxIXA/VZiFza8FpbT6tBmmc5vokHjk7WmjsYRSdjsykeK0jiQrKZjGz9cevAGh1+3D0RvncvpjLF4ONGjXi4MGDfPTRR/j4+JCVlcWgQYMYO3YsERERWscTQpSw2kG1C63TK3qiAqNKPYvFZuHZ1c8C8EjrR6QYFC7FGFYL7xa3Ys/NwL/7aJmLt4xSbVbS130OgHfzW0Bx+a9qDqqqsuu3H1j1/hSs5ny8g8O45YV3qNqsrdbRRAVls1pZN/MNAJoPHCbFYBHKxDuMn58fEydOdFoXFxfHqFGj+OyzzzRKJYQoDd4mbww6A1a7FSgoBD/t/2mp9woK4eoURYd/jzGg2lEUl78KRJQz+TlZrHj7Rfat/hWAGm06MWDiW3j6B2mcTAhxOWX20yI5OZnZs2drHUMIUcK+2/0dVruVukF1WXvfWo49eUyTwWOEcEXWjARSV32EajUDBdfVKzoZoVGUvlN7d7Bv9a8Fk8iPepohb8yWQlCIMqBM9AwKISquL3Z8AcDDrR6mWw0ZNEqIc2w56SR+/zzW5FhUm5XA3k9qHUlUYDVa30SXUU8T2bgVVZq00jqOEOIqldmeQSFE+bfrzC62ntqKUWfknib3aB1HCJdhz88m8YfxWJNj0fuE4Nt+qNaRRAWTk5bCr6+MIz3+pGNd+2EPSyEoRBkjPYNCCJf1xb8FvYK31ruVYM9gjdMI4RrslnySfnoRS/xBdB5+hNz1Bga/MK1jiQokdscmfn1lHFlJZ8hOSWTou99oHUkIcZ1cthgcNOjywymnpaWVThAhhCbyrfl8s6vgC8aDzR7UOI0QrkG1WUn+5VXyY3eimDwJuXMaxqCqWscSFYTdZuPvrz9iw9cfo9rtBFatSfexE7SOJYS4AS5bDPr5+V3x/vvuu6+U0gghStsvB34hJTeFyj6V6VWrl9ZxAHA3uLNu+DrHshClLXXVh+TFbAS9keDbX8EUXkfrSKKYKQYTIUPfcixjs1/hEaUjMzGeX195ihM7twDQuPdgbn7yJUwenhonE+LSDCY3hr4317EsCnPZYvDLL7/UOoIQQkPnThG9v9n96F1kdES9Tk/X6l21jiEqMK+GPck98CeBfZ/BvWpTreOIEqDo9LhXa3Z+hQsUg2cO7eO7cfeRl5GGycOL6P9NoeHNt2odS4gr0un1VGveTusYLs1li0EhRMUVmx7LysMrAXiwuZwiKsQ5blUaE/HwN+jcvLSOIiqQoKq18AkJxy+8Mre+9D6BkdW1jiSEKCZSDAohXM5XO75CRaVb9W7UDKipdRwHi83CZ9s+A2BUy1EY9UaNE4mKIGvHb5gq1ccUWvC3IIVg+abarGTt+A0A72b9NMuRcuIo/pWqotPrMbi5MeSNWXj6B6I3mjTLJMS1slkt7Fg8H4BmA+5Cb5DP7YvJ1BJCCJdiV+2OuQVdrVfQbDPz6LJHeXTZo5htZq3jiAoge/dKUpe/S8K8cVgzErSOI0qBarOQtupD0lZ9iGqzlP7xVZVtC79h9oP92Dh3hmO9T0i4FIKizLFZLKx6bzKr3puMzVL6f09lgfQMCiFcyrqj6ziWdgw/Nz8G1x+sdRwhNJNz8G9SlhYMJOLVJBq9T4jGiUR5l5OWwtLp44n5ew0Ap//bhWq3o+ik70CI8kqKQSGESznXKzi00VA8jB4apxFCG7lHtpD8y6ug2vFsHI1/99EoiqJ1LFGOHd++kcWvPU1W0hn0RiNdH36OVoOHy+tOiHJOikEhhMtIzU3lp30/ATCixQiN0wihjbzYXST//DLYLHjU60xgn3EoivTMiJJhs5j588v3+efbz0BVCaxak1tffI+w2g20jiaEKAVSDAohXMa3u78l35ZP49DGtIxoqXUcIUqdOeEIST9OQrXm416rLUEDxqO4yNQqonxKjz/J1gVzQFVp2m8IPR6bJHMHClGBSDEohHAZ504RHdF8hJyaJCokg38Epoi6oKoEDXwRRUasFSUssEoNej01GTdvH+p2jtY6jhCilMl5JxeoXr06iqIU+m/s2LEAdO3atdB9Dz/8sNM+YmNj6devH56enoSGhvLMM89gtVq1eDpClCk74new/fR2THoT9zS5R+s4QmhCZ/Ig5I7XCL79FXRGN63jiHIoJy2FhS+OJW7Pdse6Jn1vl0JQiApKegYvsGXLFmw2m+P2nj17uPnmm7njjjsc60aOHMmUKVMctz09z59KYbPZ6NevH+Hh4WzYsIHTp09z3333YTQamTp1auk8CSHKqA82fQDAzTVvJsgzSOM0RXMzuLFk6BLHshDFwZoWT+6hDXi3uq3gh0aDCekXr7gUg4ng2191LGOzF9u+j275kyVTnyU7JZGkozGMmLMUnV5OQxbll8Fo4vbXP3csi8KkGLxASIjzsN2vv/46tWrVokuXLo51np6ehIeHF/n4lStXsm/fPlavXk1YWBjNmjXjlVde4bnnnuPll1/GZJIXoRBFmbl1Jl/u+BKApYeWMnv7bJccQMagM9CvjnaTQIvyx5aZROL8Z7GmnQLVjk+b27WOJDSm6PR4RLU7v6IYikGrOZ/1n73FlgUF77NB1WpxywvvSiEoyj2dwUBU+25ax3BpUgxegtlsZu7cuYwbN87p2qV58+Yxd+5cwsPDGTBgAC+88IKjd3Djxo00btyYsLAwx/bR0dGMGTOGvXv30rx58yKPlZ+fT35+vuN2RkYGABaLBYtMkFlszrWltGnxutF2PZF+gkd+e8RxW0Vl9JLRdK/WnUjfyGLJWDZZMJ69XKygbeV1W1xc5b3AnpNOyg8FhaDeLxxjVEfNM90IV2nX8uZG2zXxyEGWvf4siUcOAND0lqF0GfUMRnePCv1vJa/XkiHtWjJKsj2lGLyERYsWkZaWxv333+9Yd/fdd1OtWjUqVarErl27eO655zhw4AA///wzAPHx8U6FIOC4HR8ff8ljTZs2jcmTJxdav27dOqfTUEXxWLVqldYRyqXraVebamPa0WmoqIXWz1s2j8Y+jYsrXrGwqlbWp6wHoEtgFwxKyb2F6vV59O9fsLx27VpsNvcSO1ZFpeV7gd6WR+3ji/DMT8Rs8OJgcC/Mf27WLE9xkvfYG6TaCEw/CECKXx1QCnrvrqdd85JOc2zeu6g2G3oPbyKi78RcswGr1q4r1shlmbxeS4artKtqs5H+3zYA/Oq1RCmjveE5OTkltm9FVVX1yptVPNHR0ZhMJhYvXnzJbdauXUuPHj2IiYmhVq1ajBo1iuPHj7NixQrHNjk5OXh5ebF06VL69OlT5H6K6hmsUqUKp0+fJijINa+dKossFgurVq3i5ptvxmiUEfqKy/W2a64ll3t+uYfFBwv/jekVPYfGHnK5nsFsczYBbwUAkPp0Kl4mr5I8GkZjwbFychIwGv1L8FgVi9bvBfb8bFJ/nIAl/iA6Dz8C73wTQ1CVUs9R3LRu1/LCbskj4YPbAAh9fCE29NfdrqqqsuiFR0BV6fX0q3gFBJdE5DJJXq8lw9Xa1ZKbwwcDCqaqenzxNoxldNqU5ORkIiIiSE9Px9fXt1j3LT2DRTh+/DirV6929PhdStu2bQEcxWB4eDibNzv/snvmzBmAS15nCODm5oabW+HBKIxGo0v8IZU30q4l41raNSU3hQHzB7DhxAbc9G482PxBPtv2GTbVhl7R82n/T6kRVKOEE187o3r++ZX866g0j1UxadGuqt1GwqKXzhaCvoQMfRNTaM1SzVDS5PV6Y+zq+RHIjQYDurNnIFxtu/63fjnVW3bE3dsHgIEvf4DR3UOm67kEeb2WDFdpV9V6PoPBRTJdj5LMLcVgEb788ktCQ0Pp1+/yA0Xs2LEDgIiICADat2/Pa6+9RkJCAqGhoUBBN7mvry8NGjQo0cxClBUn0k/Qe15v9iXuw9/dn1/v+pVO1ToxodMEYlJiiAqMcrkeQSGKi6LT49XwZqxJsYTc+Ua5KwSFdvIyM1j53svsW/0rDW++lQGT3gaQCeSFEJclxeBF7HY7X375JcOHD8dgON88hw8f5ttvv6Vv374EBQWxa9cunnrqKTp37kyTJk0A6NWrFw0aNODee+9l+vTpxMfHM2nSJMaOHVtkz58QFc2ehD30ntubk5knqexTmeX3LKdRaCMAIn0jpQgUFYJ38/541OuM3qN4T/URFdfx7Rv5bdqzZCScRtHr8a9cFdVuR9HJdNJCiMuTYvAiq1evJjY2lgcffNBpvclkYvXq1bz33ntkZ2dTpUoVBg8ezKRJkxzb6PV6lixZwpgxY2jfvj1eXl4MHz7caV5CISqiuIw4ftz3Iy/9/hIZ+RnUD67PintWUMWv7F8nJcSVqFYzaetn49v+bvSefgBSCIpiYc3PZ/2stwumjFBVAipXY8Ckt6nUoJnW0YQQZYQUgxfp1asXRY2pU6VKFdavX3/Fx1erVo2lS5eWRDQhyqRZ22cxavEox4ihUQFR/PXgXwR6BGqcTIiSp9osJC16hbyYjZhP7iX03g/l2i1RLJJjj7DwhUdIOhYDQNP+d9Jj7ARMniU5sJUQoryRYlAIUSIsNgufbPmEJ1c86bT+aNpRciw5UgyKck+1WUn+5TXyYjaiGEz4dX5QCkFRbDz9AsjNSMcrMJg+z0wlqkN3rSMJIcogKQaFEMUqIz+Dz7d9znub3iMuI67Q/TbVRkxKTJm8PtDN4MYPt//gWBbiUlS7jZQlb5B78C/QGwkaNBn36i20jiXKAMVgImjgC45lbHbHfZmJ8XgHh6EoCh5+Adw+9VP8IiLx9Jcf14QoisFoYuDLHziWRWFSDAohbkhcRhy7M3cTdjqMhQcWMnPbTDLyMwAI8QwhKSfJaVJ5vaInKjBKq7g3xKAzcEfDO7SOIVycareR8tub5OxfBzoDwbe9hEfN1lrHEmWEotPjWa/L+RU2O6pqZ/vCufw56236PPMaDW++FYCI+k00SilE2aAzGKjXra/WMVyaFINCiOs2e/tsRi0ZhV2188LhFxzr6wXX4+n2T3NPk3uYu2suo5eMdppDsCz2CgpxtdJ/n0XO3tWg0xN06yQ8otppHUmUYRkJpznx02f8F3sIgEN/rXYUg0IIcaOkGBRCXJe4jDhHIXihL275guHNhqNTCoY0H9FiBNFR0eViDkGr3crC/QsBuK3+bRh08hYqCvNuMYCcg3/h33UknnVv0jqOKGNUu43cg3+hqipHjiWz+sNXyc/OxODmTrcxz9Hi1mFaRxSizLBbrRz8cyUAdTr1QmeQz+2LSYsIIa7LoeRDhQpBgBoBNRyF4DnlZQ7BfGs+Q34cAkDW+CwMJnkLFYUZ/CsR8dDsguu9hLhGqtVM8qJXAFi+8jg2m4p7eFWGvj6TsBp1NE4nRNlitZhZ9PLjAIxbvguTFIOFSIsIIa5L7aDaKCjl5npAIa6XareRuuI9PKLa41G7A4AUgqJY6PRG2g8fS5JvBIGRNbSOI4Qoh3RX3kQIIQqL9I2kSdj5wQvkekBREal2GylL3yJ75zKSf3kNW3aq1pFEGWW32Qqtu+ej+bS9exSKTq9BIiFERSDFoBDiuqTmprIvcR8Aj1V5jENjDzGixQiNUwlRegoKwbfJ2bMKFB2B/Z9F7xWgdSxRBh38axWf3XszaadindaH1KitUSIhREUhxaAQ4ros+m8RFruFBsEN6BHUQ3oERYVyvhBcCYqOoFsnOk8HIMRVyMtMZ/FrT/PzxDGknYxlw9wZWkcSQlQwcs2gEOK6fL/3ewCGNBgCGRqHEaIUqXYbKcveOV8I3jJBCkFxzWI2rmP5W5PISjqDotPRduhIbrr/caDwwFxCCFFSpBgUQlyzpJwkVh9ZDcAdDe7g0D+HNE4kROnJ2bOanN0rzhaC4/Gs31XrSKIMyctMZ/WHr7JnRcE0NYFVatDv+Teo3KgFAHZzrpbxhBAVjBSDQohr9tO+n7CpNpqHN6d2YG0OUTGKQZPexJe3fulYFhWTZ+ObyT+5B/fqLaUQFNds+6J57FmxEEWno/WQB+n04JMY3dwd9yt6I4F9n3EsY1cvtSshxBXojUb6Pv+GY1kUJsWgEOKanTtF9M6Gd2qcpHQZ9Ubub3a/1jGEBlSbFQBFb0BRdAT2+Z/GiURZ1ebOEZw5tJc2Q0Y4egMvpOgNeDWJPr/CbinFdEKUL3qDkSZ9Bmsdw6XJADJCiGsSnxXP+uPrARjScIjGaYQoeQWTgE8hZckbqPbCw/8LcTkH/1rFgucewmYtKOoMJjdum/JxkYWgEEKUNukZFEJckx/3/YhdtdO2cltqBNTAYqk4v1pb7VZWxKwAIDoqGoNO3kLLO9VqJmnhy+Qd3gx6Iz4JRzCFy3D/4spy0lJY/eGr7Fv9KwD//vIdrQbfd8XHqXYbeUe2AOBes3WJZhSivLNbrRzZ8icANVt3QmeQz+2LSYsIIa5JRT1FFCDfmk//7/oDkDU+C4NJ3kLLM7slj6SfXiL/2DYUgxvBt0+RQlBckaqq/LduKaven0xOWkrBSKF3PUSz/lf3nqlazST9OAmAyuMWgyLvM0JcL6vFzI/PjwRg3PJdmKQYLERaRAhx1U6kn+Cv2L8AuKPhHRqnEaLk2M25JP34AvmxO1CM7gTf8RruVZtqHUu4uKzkBFa88xKH/loFQHD1KPo+9zqVGjTTNpgQQlyCFINCiKu2YN8CAG6qepNMMi/KLXt+DkkLJpIftxvF5EHIHVNxq9JY61iiDFj25kQOb1yHTm+g/T0P0/6eMRhMblrHEkKIS5JiUAhx1c6dInpXw7s0TiJEybEkH8ccfwDFzZOQIa/jVrmB1pFEGdH9kfHkZ2Vw85MvExZVX+s4QghxRVIMCiGuytHUo2w+uRmdouP2BrdrHUeIEuNWqT5Bg15G5+GLW0Q9reMIF6Xa7Wz/ZR7ZKUl0HvEUAEFVa3LPR99rnEwIIa6eFINCiKtyrlewa/WuhHmHaZxGiOJly0zCnp+NMbgaAB4122icSLiy5NgjLHtzInG7toCiULdLb+kJFEKUSVIMCiGuSkUeRVSUb9b0MyR+9wx2Sx6hw97BGCjXw4qi2SxmNs2fxd9ff4TNbMbo4UnXUU8TWrOu1tGEEOK6SDEohLiig8kH2RG/A72iZ1D9QVrH0YxJb+KjPh85lkXZZ0mJI3H+M9gyEtH7haPo9FpHEi7q1P6dLJs+gcQjBwCo2aYz0f97Bb/wysV6HEVvxP/mxxzL2NVi3b8QFYneaOTmJ19yLIvCpBgUQlzR93sKegVvrnUzwZ7BGqfRjlFvZGybsVrHEMXEknSM1B8nYM9OxRBUlZC7pmPwqbivb3Fp5twcfnh2BHkZaXj4BdDzsUk06HkLiqIU+7EUvQGflreeX2G3FPsxhKgo9AYjLW+7V+sYLk2KQSHEFc3fOx+QU0RF+eGRm0DK93NQ8zIxhtYi5M7X0XsFaB1LuCiThyfdRj9D7I7N9Hh0Ap7+QVpHEkKIYiHFoBDisvYk7GFf4j5MehMD6w3UOo6mbHYbf8b+CUCnqp3QyymFZZLlTAx1Yhei2s2YKtUjZMg0dO4+WscSLiQnLYU1H0+lfvd+RLXvBkCTfkNo2r/kfxBT7TbyT+wGkPkthbhBdpuNE7u2AFClSWt0evncvpgUg0JUYHEZcRxKPkTtoNqXnET+822fA9C5amf83f1LMZ3rybPm0e2rgi+GWeOz8DJ5aZxIXA+9fwR5Jn/8g8MIueM1dG6eWkcSLkJVVfasWMjaT6aRm55K3K6t1Gh9E3qDsUROCS0yg9VM4ndPA1B53GJQ5KuaENfLas7nuyfvAWDc8l2YPOT9/mLyDiNEBTV7+2xGLRmFXbWjU3R81v8zRrQYAYDFZiHTnMnn2z7ng80fALDm6Bpmb5/t2EaIskrn5kVM1Vvp1buvFILCISXuGCvefoHj2zcCEFKjDn2enYreIINOCCHKLykGhaiA4jLiHIUggF2189Dih3h21bPkWHPIs+YVeoyKyuglo4mOir5kL6IQripr5zLsuRn4tis4zc+md0cxumucSriCi6eLMJjc6Hj/Y7S5c4QUgkKIck+KQSEqoEPJhxyF4IVS8lIu+zibaiMmJUaKQVGmZGz6nvR1Bac7myrVQx/RQONEwpXE7tjMH7PeAaB6q45Ej5tCQOVqGqcSQojSIcWgEBVQdf/qhdbpFB0r7llB7cDa+Lj5kJ6XTtSHUU5Fo17RExUYVYpJhbh+qqqSvn42mf8UjIbr0+5O3Ko0wWq1apxMaE2121F0OgBqtL6J5rfeTWTjliU2XYQQQrgqndYBhBCl7/u93zvd1it6Puv/GT1r9qSafzUCPQKpEVCDz/p/hl7RO7b5tP+n0isoygTVbiN1xfuOQtCv60j8u46UL/oVnKqq7F/7G7Mf6EtWcqJjffS4KTS8+VZ5fQghKhzpGRSigjmYfJCXf38ZgHej36VZeDOiAqOKLPJGtBhBdFQ0MSkxl9xGCFej2iwkL36d3P/WAwoBvZ/Eu1k/rWMJjaWePM7K917m6OaC6WE2ffcZPR6dqHEqIYTQlhSDQlQgdtXOyMUjybfl06tWL55o+8QVfwmP9I2UIvAso97I9J7THcvCNeUd2VpQCOoMBN0yHs96XbSOJDRkNeez6bvP2TD3E2xmM3qTifbDxtDu7lFaRyuSojfg122kY5nCl3cLIa6S3mCg28PPOZZFYdIqQlQgs7bP4o/jf+Bp9OTT/p/KKVHXyKQ38UzHZ7SOIa7Ao3Z7/LqOxBhaE4+arbWOIzR0fPtGVrz7EimxRwCo3rIjvcZNJjCyurbBLkPRG/Fte8Hk9naLdmGEKOP0RhNth47UOoZLk2JQiAriZMZJnllVUMi81v21IgeREaKssmYkohhM6D39ABxTSIiK7dDfa0iJPYJXYDA9Hp1E/e795EcwIYS4gBSDQlQAqqoydulYMvIzaFO5DY+1eUzrSGWSzW5j++ntALSIaIFep9c4kQCwJB0n8Yfn0XsHEXLXm+hMHlpHEhpR7XZyM9Lw9A8EoNODT2AwmWh398O4+/hqnO7qqHYb5jOHADCF1dY4jRBlm91m48zBvQCE1WmITi+f2xeTYlCICuCn/T/xy4FfMOgMzBowS4qY65RnzaPNrDYAZI3PwsvkpXEikX9yH0kLJmLPy0QxuGPPz5ZisIKKP7CHFe++hMFk4u73v0VRFNy8fOg6+lmto10T1Wom4atHAag8bjEo8lVNiOtlNefz1cODABi3fBcmD0+NE7keeYcRopxLzU3l0aUFXyzG3zSexmGNNU4kRPHIjfmH5EWvoFrzMVWqR/DtrzlOExUVR15mOn/Meoftv3wLqorJ04uUE0cJqlpT62hCCOHypBgUopx7euXTnMk+Q73gekzsJMOoi/Ihe9cKUpa9Daod95ptCBr4gvQIVjCqqrJnxULWzXidnLQUABr0vIXujzyPd1CoxumEEKJskGJQiHJs/u75fLHjCwBmDZiFm8FN40RC3LisHUtIXf4eAJ4NexLY9+mCIfhFhZGdksTClx4jbtcWAIKq1aLXky9TrUV7jZMJIUTZIp+eQpRTM7bM4JGljwCgoPBf0n90rNpR41RC3Di3as3Refrj1bgXfl0fQlF0WkcSpczD15/87EyM7h50HP4ore94AL3RpHUsIYQoc6QYFKIcisuIY+zSsY7bKiqjl4wmOipaJpAXZZKqqo4pAYwBlQkf8Tl6rwCNU4nSoqoqB9YvJ6p9dwxubugMBgZMfBs3bx/8wippHU8IIcos+TlViHLoYNJBVFSndTbVRkxKjEaJhLh+9rwsEr9/jtzDmxzrpBCsOBIO/8e8x+9m0UuPsfmH2Y71obXqSiEohBA3SHoGhSiHknKSCq3TK3qiAqM0SFN+GPVGXurykmNZlDxr+hkSF0zAmnQcS9JxIkZ/jc4o175WBHmZGfz5xXtsXzQX1W7H6O6Bwc1d61glTtEb8O14r2MZu8aBhCjD9AYDHe9/zLEsCpNWEaIc+uXgL0DBtYIqKnpFz6f9P5VTRG+QSW/i5a4vax2jwjCfiSFxwUTsWcnovYMIvmOqFIIVgGq3s2vZT6z/7E3HKKH1uvWl+yPP4xta/nsCFb0Rv07Dz6+wW7QLI0QZpzea6PTAE1rHcGlSDApRzqTkpvDTvp8AWDJ0CZ4mT6ICo6QQFGVK3tFtJC2cjGrOwRBcnZAhUzH4ynQBFcHvn77JpvmfAwWjhN78xEtUb9lB41RCCFE+STEoRDkzd9dc8m35NA9vTt86fbWOU67YVTv7E/cDUD+kPjoZxbJEZO9eWTCHoN2GW9VmBA96GZ27t9axRClpNuBOdi37kfbDHqbl4PvQGyrWKdmqaseaFAuAIbiqxmmEKNtUu52k4wXjJQRXi0LRyef2xaQYFKIcUVWVz7cX/KL+UIuHNE5T/uRacmk0oxEAWeOz8DJ5aZyofMo/tQ/sNjwb9iCwz/9QDDJlQHlls5jZ+vPXZCbG0/PRSQAERFbnkQV/YqwA1wcWRbXkEz+74P278rjFoMhXNSGulyU/j9n3F/wwPm75Lkwenhoncj3yDiNEObL55Gb2JOzBw+DB3Y3v1jqOENcl4ObHcKvUAM9GPWUOwXLsyKb1rP7oNVJij4Ci0Lj3YMKi6gNU2EJQCCFKm3zKXuDll19GURSn/+rVq+e4Py8vj7FjxxIUFIS3tzeDBw/mzJkzTvuIjY2lX79+eHp6EhoayjPPPIPVai3tpyIqqHO9gnc0vAN/d39twwhxlex5WaT/MQfVVvBeqej0eDXuJYVgOZUad4wFz4/kh2dHkBJ7BM+AIPo88xqhNetqHU0IISoc6Rm8SMOGDVm9erXjtuGCYWifeuopfvvtNxYsWICfnx+PPvoogwYN4u+//wbAZrPRr18/wsPD2bBhA6dPn+a+++7DaDQyderUUn8uomLJzM9k/p75AIxsMVLjNEJcnYKpIyZiTTqGPT+bgJvHah1JlBBzTjYbvvmYLQu+xGaxoNMbaDn4PjoOfwx3bx+t4wkhRIUkxeBFDAYD4eHhhdanp6cze/Zsvv32W7p37w7Al19+Sf369fnnn39o164dK1euZN++faxevZqwsDCaNWvGK6+8wnPPPcfLL7+MySTXvYiSM3/PfLIt2dQNqkvHKh21jiPEFeWf+o+kn17Anp2KzjsIr8a9tI4kSpDdZmPnbwuwWSzUbNOZHo9OJKhaLa1jCSFEhSbF4EUOHTpEpUqVcHd3p3379kybNo2qVauybds2LBYLPXv2dGxbr149qlatysaNG2nXrh0bN26kcePGhIWFObaJjo5mzJgx7N27l+bNmxd5zPz8fPLz8x23MzIyALBYLFgsMr9QcTnXluW1Tc+dIvpA0wdK9dTk8t6uF7rwOVosFixKST5nC0bjhcctX+2bd/Av0pa9BdZ8DCE1CBg4GcU3pFReRxXpNVuaimrXMwf3Elq7AYqioHf3oMdjL2Bwd6dm264oiiL/BkWwX/D+bbFasaEWLEtbFSt5HygZrtau1gtyWC0WFINr5LpWJdmeUgxeoG3btsyZM4e6dety+vRpJk+eTKdOndizZw/x8fGYTCb8/f2dHhMWFkZ8fDwA8fHxToXgufvP3Xcp06ZNY/LkyYXWr1u3Dk9PGfWouK1atUrrCMXuWO4xtpzagkExEH4mnKVLl5Z6hvLYrhfLs+U5llesWIG7vuQGudDr8+jfv2B57dq12GzlZEANVSU05V8qJ/yNAqR7VeNoQC/sf20p9SgV4TWrhVWrVmFOTybhjyVkHtpF5f734Vun6fkNcnI5sGyZdgFdnM5uodnZ5ZUrVmDXFfwqJK/XkiHtWjJcpV3tlvOdLStWrkBndNMwzfXLyckpsX1LMXiBPn36OJabNGlC27ZtqVatGj/88AMeHh4ldtzx48czbtw4x+2MjAyqVKlCt27dCAoKKrHjVjQWi4VVq1Zx8803YzSWr3mrnlr5FAC31L2Fu28t3VFEy3O7XsxsMzPOs+BvtX/X/pj0JXnqd7ZjqXv37hiN/iV4rNJjy0gkac5sVMCz2QDCuo2mrk5fqhkq0mu2NFksFpb/thifhCMcXPg1NosFRaejaqAvHfrKnKdXS7VZyPRJBCD6pr5Y7cjrtQTI+0DJcLV2tVnM+MQXzDN4U99+6I1l85Kt5OTkEtu3FIOX4e/vT506dYiJieHmm2/GbDaTlpbm1Dt45swZxzWG4eHhbN682Wkf50YbLeo6xHPc3Nxwcyv8S4XRaHSJP6Typry1a64ll3l75gEwutVozZ5beWvXohiNRt7u/XZpHc3puOWlbY1BlQgaOAlrykm8W92GoijaZSlH7ao1u83G7tW/cviLN7DlZAJQrWUHeoydQGiteld4tHBiNBLUc4zjpnL29DB5vZYMadeS4SrtajQa6fnoBK1j3LCSbEsZt/sysrKyOHz4MBEREbRs2RKj0ciaNWsc9x84cIDY2Fjat28PQPv27dm9ezcJCQmObVatWoWvry8NGjQo9fyiYvh5/8+k5aVRza8aPWv2vPIDhChl1rRT5J/c57jtUastPq0HaVoIiuK1ZOozrHx7EracTPwrV2Xw1Jnc9fZXUggKIYSLk57BCzz99NMMGDCAatWqcerUKV566SX0ej1Dhw7Fz8+PESNGMG7cOAIDA/H19eWxxx6jffv2tGvXDoBevXrRoEED7r33XqZPn058fDyTJk1i7NixRfb8CVEczg0cM6L5CHQyL1uJsqt2YtNjAajqV1Xa+yrkxe4ieeHLgELY8I8w+EdoHUmUgCZ9BnP4n9/xa9GFu8e/irunl9aRyixVtWNLL/hRWe8XqnEaIco21W4n/cwpAPzCKqHo5HP7YlIMXiAuLo6hQ4eSnJxMSEgIN910E//88w8hISEAvPvuu+h0OgYPHkx+fj7R0dF88sknjsfr9XqWLFnCmDFjaN++PV5eXgwfPpwpU6Zo9ZREOXcw+SDrj69Hp+h4oPkDWscp93ItudR4vwYAWeOz8DLJF97Lydq5jNQV74PdijG8Dui1P2VI3Ljs1GT+nvMBvmGVaXf3KACqt+rIyHlrWLP+jzJ7TY6rUC35nJ55DwCVxy0GRb6qCXG9LPl5zLyrKwDjlu/C5CEDM15M3mEuMH/+/Mve7+7uzscff8zHH398yW2qVaumyUiOomKavX02AH2i+hDpG6lxGiEKqHYbaes+J2vLjwB41OtCYL9n0BnLyYioFZQ1P5+tP81h49wZ5GdnYfLwotmAu3D38QXAzctb44RCCCGulRSDQpRRFpuFOTvnAPBQi4e0DSPEWfb8bJJ/fY28wwWDafnedB++He+V6wPLMNVuZ//a3/j987fIiD8JQFidhvQYO8FRCAohhCibpBgUooyas2MOCdkJBHsE0692P63jCAFAxsZvyTu8GcVgIrDfs3jW76p1JHEDzsTsZ9n0CcQf2A2AT0gYXUY+TcObb5Vrb4QQohyQYlCIMmj29tmMWlJwrU5ybjJf7/yaES1GaJxKCPDteB/W5BP4dhiGKaKu1nHEDTK6e5AQsx+Tpxdth46izZAHMbqX3Ly7QgghSpcUg0KUMXEZcY5CEEBFZfSS0URHRct1g0ITuUc2416jFYqiQ2d0I3iwDJpVVmUmneHo5j9p0vd2AAIjq3PLi+9SpWkbvAKCNE4nhBCiuEkxKEQZcyDpAHbV7rTOptqISYmRYlCUKtVmIW3NDLK2/4pvx3vx6zRc60jiOuVnZ7Jp/iw2fz8bqzmfsNoNCKtdMD9uva59NE4nhBCipEgxKEQZs/309kLr9IqeqMAoDdJULAadgUdaPeJYrshs2akkL5xCftxuQEGRaSPKJJvFzI7F8/n7q4/ISUsBoHKjFiAD/mhG0enxbnGLYxlV40BClGE6vZ4WA4c5lkVhFfvbjBBlTFJOEq///ToACgoqKnpFz6f9P5VewVLgZnDj436XnlqmojDHHyLp5xexZSSimDwJGjAej9rttY4lroFqt7NvzRL+/OJd0k6dACAgsjpdRz9LnU43y+ivGlIMJgJ6PX5+hcWiXRghyjiDyY1eT03WOoZLk2JQiDJk/OrxpOSm0CSsCb/c9QvH0o4RFRglhaAoNdl715C67G1UqxlDYCTBg6dgDKqqdSxxjcx5Oaz56FVy0lLwCgym4/DHaNp/CHqD9PAKIURFIsWgEGXEP3H/MOvfWQB80vcTqvtXp7p/dW1DVTCqqpKUkwRAsGdwhes9sWYkkrL0LbBZcK/VhqABE9C5y0TjZcWZmP2E1qqHoii4eXrTZeT/yE5NptXt92Py8NQ6njhLVVXsuekA6Dz8NE4jRNmmqiq56QWnwHv4BVa4z+2rIcWgEGWA1W5lzG9jAHig2QN0rNpR40QVU44lh9C3QgHIGp+Fl8lL40Sly+AbQmD0k1hS4/DrdH/B9UzC5aWcOMr6z9/mwPrlDJz8oWNAmKb979Q4mSiKasnj1AcFo7lWHrcYFPmqJsT1suTl8sGtbQEYt3yX/PBVBHmHEaIM+GTLJ+yI30GAewBv9HxD6ziiAjEnHAG7DVN4bQC8mkRrnEhcrYyEU/w95yN2Lf8J1WYDRSHh8AEZHVQIIYSDFINCuLjTmaeZtHYSANN6TCPEK0TjRKKiKLg+8B10nn6E3T8DvaecslYWZKcms3HeDP5dNA/b2cFHarXvRpeRTxNaq67G6YQQQrgSKQaFcHFPr3qaTHMmbSq34aEWD2kdR1QAqs1K2tpPydq2EABDYBWQyyzKjEUvP8aJHZsBqNKsDV1GPk1koxYapxJCCOGKpBgUwoWtPbqWb3d/i07R8UnfT9DLNVqihNmykkla9ArmuD0A+LS/G79Ow+X6QBdmycsFwOjuAUD7u0djyc2ly8j/Ub1VRxkwQQghxCVJMSiEizLbzIxdOhaAMa3G0LJSS40TifIuP24PSYtewZ6VjOLmSVC/5/CoI4MVuSqrOZ9dvy1gwzef0HzgMDreV/B+UaNNZ2q06SxFoBBCiCuSYlAIFxSXEcfk3yfzX9J/hHqF8mr3V7WOJCqAzM0/Ys9KxhBcneBBL2MMlPkrXZHNamHP8p/5++uPyThzCoAD65fT4Z4xKDqdFIFCCCGumhSDQriY2dtnM2rJKOyqHYABtQfg7+6vbSgBgEFnYHjT4Y7l8iaw79Ok+4Xh1+l+dCYPreOIi9htNvat/pW/vvqQtJOxAHgHh9HhnjE07T8ERafTOKEoDopOj2ejXo5lVI0DCVGG6fR6GvUe5FgWhZW/bzNClGFxGXFOhSDAnJ1zeLnby0T6Si+N1twMbswZOEfrGMXGknyCnL1r8O00HEVR0Ll7E9BjjNaxxCX8/tmbbJ4/CwDPgCDa3T2a5rfejdHNXeNkojgpBhNB/Z89v+LsiLBCiGtnMLnRf/x0rWO4NCkGhXAhh5IPORWCADbVRkxKjBSDoljl7F9HyrJ3UM256P3C8G4qc8+5GlVVseTmYPL0AqDZgLvYs2IhbYY8SIvb7pXJk4UQQtwwKQaFcCG1g2oXWqdX9EQFRmmQRlxMVVVyLDkAeBo9y+S1WarVXDBtxPZfAHCr2hSPWm01TiUupKoqMRvW8NeXHxBcPYoBk94BIDCyOmMX/IneaNI4oShJqqqiWvIAUIzS6yvEjVBV1WnE5bL4uV3SpBgUwoUcSDrgdFuv6Pm0/6fSK+giciw5eE/zBiBrfBZeJi+NE10ba1o8yb+8gvl0wetMpo1wLRcWgWcO7QMg7fQJ8jLTcffxA5BCsAJQLXmcfGcAAJXHLQZFvqoJcb0sebm807sJAOOW75IzKoog7zBCuAhVVZmwdgIA9ze9n+HNhhMVGCWFoCgWuYc3k/zrVNT8LHTuPgQOeF56BF1EUUWgycOLloPvo82QBx2FoBBCCFHcpBgUwkUs+m8Rm09uxsvoxes9XyfMO0zrSKIcUfRGVHMOpkr1CLr1BQx+8vpyFTsWz2fF2y8AZ4vAQffSesiDePoHapxMCCFEeSfFoBAuwGa3MXHtRACebPekFILiqmXtXEpezKZL3h8Q/QR670DcqzcnZMhU3Ko2RdEbSzGhuJhqt5Odmox3UAgADXr0Z+O8mTTsMUCKQCGEEKVKikEhXMA3u75hf9J+Aj0CeabDM1rHEWWIJeEIuYf+vuT9/t1HO5bda7QqjUjiEuw2GwfWL2fDN5+gMxi4/7NFKIqCm5cPo+etRm+QIl0IIUTpkmJQCI3lW/N56feXAHi+4/P4ucv1QeLS8o7vQDG64VapPgCe9btiDK5+ye11Hr6llExcit1qZf+639jw9Sckxx4GwOTpRerJ4wRGVgeQQlAIIYQmpBgUQmMzt84kNj2WSj6VeLTNo1rHES5KtdvI+HsuGX/PRe8bQviDn6Jz98EtshFukY20jieKYLNa2LvqVzZ+8wmpJ48D4ObtS+s77qfV4OEyMIwQQgjNSTEohIYy8zN59c9XAXipy0t4GD00TiQuR6/Tc3uD2x3LpcWWlULqslfIj90JgHv1liDX/bm8o5v/ZOnrzwHg4RdA6zseoOWge3Hz8tE4mXBlik6PR93OjmVUjQMJUYbpdHrqduntWBaFSTEohIbe/eddknKSqB1YmweaPaB1HHEF7gZ3FtyxoNSPmzzvCexZuShGdwJ6P4VXwx6lnkFcmTknm6Rjh6jUoBkAtdp1pXrLjtRo04nmtwzF5Fm25qUU2lAMJoJve/H8CotFuzBClHEGNzdum/KR1jFcmhSDQmgkKSeJtza8BcAr3V7BKD094gKZO5fi07RgWc3PQu8TTsjQNzEGyryTriYvM52tP33N1p++QlEUHvnhD4zuHig6HXe985XW8YQQQohLkmJQCI1M+3MameZMmoc3546Gd2gdR7iQ3CNbSV/9iaMYBLBlJqEY3LQLJQrJSk5ky4Iv+XfRPMy52QAEVK5G2ukThNSoo3E6IYQQ4sqkGBRCA5vjNvPh5g8BmNpjKjpFp3EicTWyzdl4T/MGIGt8Fl6m4j3tT7WaydjwLRkbv0Up9O6sYk09icE3pFiPKa5dZmI8G+fOYOfSBdjMZgBCatWjwz1jqNulNzq9XJcirp/dnMvJdwYAUHncYop4MxBCXCVzbg7v9G4CwLjluzB5eGqcyPXIO4wQpWz29tmMXDwS9eyoAHEZcRonEq4g/9R+Upa+hTXpeNEbKDoMAZVLN5QoUn52JtsXzQOgUoNmdLj3EWq174aiKBonE0IIIa6NFINClKK4jDhGLRnlKAQBHl7yML2jehPpK9eCVSTWjESsqSfR+wSTveM3Mrf8BKodnac/Ab0ew25OBn4v2FjREdD7KekV1ICqqsTu2MSZg3tpc+cIAIKr16bTg09SuXFLqjVvJ0WgEEKIMkuKQSFK0aHkQ9hVu9M6m2ojJiVGisEKJGvnMlKXvwsXvRY8G/bEv+cY9B5+QLZjffD9n+IeGFXKKSs21W7n4F+r2fTdp5zatxNFXzA8uV94Qe9sx+EyJ6gQQoiyT4pBIUqRu8G90Dq9oidKvuhXGJb0BFKXvcPFk4cF9H0G7ybRRT5G7xNcCskEgDU/n72rf2HT/FmkxB4BwGByo3GfwegM8pEphBCifJFPNiFK0Te7vnG6rVf0fNr/U+kVLGfOnQJqCKiMwTcEVVWxJBwmZ/86snetpKhZpA1+YaUfVDg5uWc7P7/wCNkpSQC4efvSYuAwWg0ejlegFORCCCHKHykGhSglpzNP88W/XwDww+0/EOIVQlRglBSC5YzTKaCKgnutdlhTT2JNjr30g2RwGM3YrBb0hoI5PoOqRWHJzcUnJJxWd9xPswF34ebprXFCIYQQouRIMShEKXln4zvk2/LpUKUDtze4XQadKIP0Oj19a/d1LF/MmpHofC2gqpIXs/Hsg414RLXDs343bDlppK366GzBKIPDaCE3PpbFrzxFdtIZ7vn4BxRFwd3Hl7s/mEdIzbqOAlGI0qbo9LjXauNYLuJEAiHEVdLp9NRq19WxLAqTYlCIUpCck8yMrTMAmNhpohSCZZS7wZ3f7v7tkvdbU08WGhQGwKfdUHzb34XO7fy8hB5R7Z1OJRUlz26zEbNxLZu/n03crq2O9QmH/yMsqj4A4XUaaRVPCAAUg4mQO6aeX2GxaBdGiDLO4ObGHW/M0jqGS5NiUIhS8MGmD8i2ZNMsvBl9ovpoHUeUEEVfRG+SosO7xS1OhSCAwTdEisBSYs7JZvfyn9j641eknjw7j6NOR4MeA2g3dCShteppG1AIIYTQiBSDQpSwjPwMPtj8AQATbpogvYLllD0vi5Tl7zivlFNAXcKx7RtY9f4UoGBQmCb9hpDqG0GfO+/GaJTTQYUQQlRcUgwKUcJmbJlBWl4adYPqMqj+IK3jiBuQbc4m9K1QABKeTsDLVNDbp9ptJP/yCtak4+i9gwgaPAXVnCungGrk1P6dZCaeoW7nXgBEte9OjTadiOrQncbRg1CMJpYuXapxSiGKZjfncurDOwCo9NgCUOSrmhDXy5ybw4cD2wLw2KJNmDw8NU7keuQdRogSlGvJ5Z1/CnqLxt80vshBR0TZkmPJcbqtqippqz8m7+g2FKM7wbe/gim8jkbpKi6b1cLBP1ay7eevidu9Da/AYGq164LB5IZOr+fON790bGuRa7CEi1MteVpHEKLcsOTlah3BpUkxKEQJmrV9FgnZCVT3r87dje/WOo4oAVnbFpG1/VdAIbD/81IIlrKctBR2Lvme7YvmkZkYD4DOYKRG606Yc7IxmNw0TiiEEEK4LikGhSghZpuZ6RumA/Bsh2cxFjW4iCjTcmP+IW1NwSixfl0fwrPuTRonqlh2L1/I8rcnYjObAfAMCKL5LUNpfuvdeAeFapxOCCGEcH1SDApRQr7Z+Q1xGXFEeEfwQPMHtI4jipk18RiZv74Gqh2vJr3xaTtE60jlnt1qxZybjbuPHwBhtRtgM5sJq9OQVoPvp373vtITKIQQQlwDKQaFKAE2u43X/34dgP+1/x/uBneNE4ni1BBvMn98AdWci1vVZgREPyGjxJag7NRkdi75nh2/fkfV5u3oP+FNAEJr1eXBL5YQUrOutL8QQghxHaQYFKIELNi3gJiUGAI9AhndarTWcUQxUVU7T+tr8pi+OmpuBgDutTsUPb+guCGqqnJ6/062/fwN//2+FNvZQV+ObduA1Zzv6AGUOQKFEEKI6yfFoBDFLDY9lglrJgDwZNsn8TZ5a5xIXAtrRiLW1JOOaSHs5lzyjm4j7/A/ZB/cwOOGGk7bp6+diWfdTjKFRDE68MdKNs79hPgDexzrIuo1ocVt91K/m5wKKso5RYdblSaOZSHE9VN0Oqo0a+NYFoVJMXiBadOm8fPPP/Pff//h4eFBhw4deOONN6hbt65jm65du7J+/Xqnx40ePZqZM2c6bsfGxjJmzBjWrVuHt7c3w4cPZ9q0aRgM0tzl3eztsxm5eCQqKgB+7n4aJxLXImvnMlKXvwuqHVAwBFfFmnoKbJeZikC1FxSPUgwWm5QTR4g/sAe9yUT9bv1ocds9VKrfVOtYQpQKndGN0GHvOG7bZCoUIa6b0c2dYe9/q3UMlybVyQXWr1/P2LFjad26NVarlQkTJtCrVy/27duHl5eXY7uRI0cyZcoUx21Pz/MTWNpsNvr160d4eDgbNmzg9OnT3HfffRiNRqZOnVqqz0eUrriMOEYtGeUoBAHGrRjHoPqDiPSN1DCZuBrWjERSl70Djn8/FWvScQD0/hF4RLXHVKkuKYtfB/X8vzGKDkNA5VLPWx7YrVZiNq7j31+/pUmf26nfvR8ATfvdcfb/Q/D0D9QyohBCCFGuSTF4geXLlzvdnjNnDqGhoWzbto3OnTs71nt6ehIeHl7kPlauXMm+fftYvXo1YWFhNGvWjFdeeYXnnnuOl19+GZPJVKLPQWjnUPIh7KrdaZ1NtRGTEiPFoIuzpsWTvPRNuKCQPyeg7zN4Ne7lGKBEtZjP9x4qOgJ6PyW9gtcoMzGenb/9wM4l35OZeAYAqznfUQx6+gfRftjDWkYUQgghKgQpBi8jPT0dgMBA51+m582bx9y5cwkPD2fAgAG88MILjt7BjRs30rhxY8LCwhzbR0dHM2bMGPbu3Uvz5s0LHSc/P5/8/HzH7YyMgoEpLBYLFjk9pNica8uSalODUvjPSa/oqeZTrVz/O5Z0u5Yke3422Zu+J3v7oqJPBVV0GCIbY7VaAcg2Z1N7xX2EYmT9bT/gHVITvU9ICT13C8az49IU7L/ste/Fjm39m52Lv+Pwxt9R7TYAPPwCaNR7ME36DSm111BZfs26MmnX4mG35JH4+XAAQkZ+hQ09IO1a3OT1WjJcrV0tuTl8fk9PAEbOXY3Rw/MKj3BNJdmeUgxegt1u58knn6Rjx440atTIsf7uu++mWrVqVKpUiV27dvHcc89x4MABfv75ZwDi4+OdCkHAcTs+Pr7IY02bNo3JkycXWr9u3TqnU1BF8Vi1alWx71NVVaYcmeK0ToeOhyMfZtdfu9jFrmI/pqspiXYtbkZLFm7mNPKNvvhlxxKR+A9GWy4AmZ6RZHpGEJG0FQUVFYXY8K5s/3OL4/F5tjyScpNIAtbsPYm7PrnEsur1efTvX7C8du1abLayPz3Jse8/IvfkUQA8K9fEv2l7fKKakGUwsGHHbtixu1TzlIXXbFkk7XpjdHYLzc6OVrxyxQrsuoJfhaRdS4a0a8lwlXa1W/LJTU8FYMXKFeiMZXMAspycnBLbtxSDlzB27Fj27NnDX3/95bR+1KhRjuXGjRsTERFBjx49OHz4MLVq1bquY40fP55x48Y5bmdkZFClShW6detGUFDQ9T0BUYjFYmHVqlXcfPPNGI3FOxXA3N1z+Xfnv7jp3fjtrt9QUakVUKtCnB5aku1anHJ2ryBj1Rzn6/0AfUBlfLo8RFjNtiiKgi0zEWvaaQz+EUT4OJ/+mW3OhrP1SnR0NF4mL0pOtmOpe/fuGI3+JXis4mW32Ti+7W92L/uJno+/iGdAwfvYIR8DJ3ZuoUn/IQRXr61ZvrLymi1rpF2Lh92SR8KBgkHpekVHY0Mv7VoC5PVaMlytXS25ORz4sGCE9+he0WW2ZzA5ueR+fJZisAiPPvooS5Ys4Y8//iAy8vJf5tu2bQtATEwMtWrVIjw8nM2bNzttc+ZMwTUxl7rO0M3NDTe3wr9UGI1Gl/hDKm+Ku10TshN4evXTALzU5SV6RPUotn2XJa78erVmJJKx6v1ChaDvTcPxbT8URX/+rdAYWAkCKxW5H6N6/vmV/PMtzWMVj4yE0+xa+iO7li4g48wpACIbtaDtXQ8B0KB7PxqcvS7QFZSVdi1rpF1vjF21OpaNBgO6s5cgSLuWDGnXkuEq7apaz2cwuEim61GSuaUYvICqqjz22GMsXLiQ33//nRo1alzxMTt27AAgIiICgPbt2/Paa6+RkJBAaGgoUNBV7uvrS4MGDUosu9DO48seJyU3hWbhzXi6w9NaxxFFyN69olAhCOBWpbFTISiunc1q4fDG39n52w8c2bQe1V4wiJK7jx+Nom8jqn03jRMKIYQQ4lLkW9AFxo4dy7fffssvv/yCj4+P4xo/Pz8/PDw8OHz4MN9++y19+/YlKCiIXbt28dRTT9G5c2eaNCmYILZXr140aNCAe++9l+nTpxMfH8+kSZMYO3Zskb1/omxbfGAx3+/9Hp2iY9aAWRj1ZfMXp/LKnpdF6upPyNmzsvCdMiVEsTBnZ/HL5Mcdc6FVadaGZv3vpG7n3hjkPU8IIYRwaVIMXmDGjBlAwcTyF/ryyy+5//77MZlMrF69mvfee4/s7GyqVKnC4MGDmTRpkmNbvV7PkiVLGDNmDO3bt8fLy4vhw4c7zUsoyof0vHTG/DYGgP+1/x8tK7XUOJG4UN6xbaQsfQtbRiKg4FajFfnHtsmUEDcgPzuT/9YtJf7AXqL/V/Ce5uEXQNP+d2F0c6dJvzsIqlpT45RCCCGEuFpSDF5ALeI0sgtVqVKF9evXX3E/1apVY+nSpcUVS7io51c/z8nMk9QKqMXLXV/WOo6g4NpAS8IRcv5b7+gNNPhXIrD/s7hFNsKakYg19SSGgMrXVQjqFB2tKrVyLFcEqqoSt2sru5b+yH+/L8WSVzD6asvB9xFcPQqAXk++pGVEIcoXRYcxvI5jWQhx/RSdjvC6jR3LojApBoW4DuuPrWfmtoLR3j4f8DmexrI5OlVZcrlCTrWaydy6kPTfZ3HhxPHeLW7Br+tIdCYPAAy+ITfUG+hh9GDLyC1X3rAcODcYzJ4VP5N26oRjfWDVmjTtewdeATLSsRAlQWd0I/z+Txy3bS4yX5sQZZHRzZ37P1uodQyXJsWgENfoUPIhhv08DICHmj9EtxoyQEZJy9q5jNTl7zgGgTGGRaEY3bBnp2HLSUXNL2L+HUXBp91QRyEors2pvf/y15fvA2Dy8KJetz406TeEyg2boyiKxumEEEIIURykGBTiGszePpuRi0einu19ahLWRONE5Z81I9GpEASwnIm58gNVtaAnUa4LvCzVbuf4jk3sWf4zIbXq0vbOgmkgojr0oPZNN1O3SzR1OvXCVEbnZhJCCCHEpUkxKMRVisuIY9SSUY5CEOCpFU9xW/3bKsTk8lqxpJwocloI34734VatGXqvALBbif9idMHgMOeUwGihOZYcGnxcMEXMvrH7yvTpwYlHD7J35SL2rV5MRsJpAPwrV6XNkBEoioLBzY3Br83QOKUQFY/dkkf85yMACB85G9BrG0iIMsySl8vnw3sDMPKr5Rjd5Wyhi0kxKMRV2puwF/uFxQZgU23EpMRIMViC8o/vLLxS0eHVtI9Tr19A76dIXf5uiY4Wqqoqx9OPO5bLon9//Y5/f/mWhJj9jnVu3j7U796fxtG3aZhMCAGAqmLLOONYRs7KFuK6qapKRvxJx7IoTIpBIa7SLwd+KbROr+iJCozSIE3FYI4/SOam78/eUgD1koWed9M+uNdodUOjhZZH5twcjO4ejuv8Tu3dQULMfnQGI7XadaFhr4FEtesmcwIKIYQQFZAUg0Jchb9j/+bTbZ8CBVMK2FU7ekXPp/0/lV7BEmI355L8y2tgt+JR5yb8ejyCLe3UZQu9Gx0ttLywWcwc2fwn+1YvJmbDGoZ98B3hdRsB0GLgMCLqN6F+t754+AVonFQIIYQQWpJiUIgryDJnMXzRcOyqnfua3sdr3V8jJiWGqMAoKQRLUNqqj7CmnkTvE0JAn3HoPXwx+oVqHctl2W02TuzczL7ViznwxwryMtMd98VsXOsoBiPqNyGivgx8JIQQQggpBoW4omdXPcvh1MNE+kbyfu/38Xf3lyKwhOXsW0f27hWAQuCA59F7+GodyaWlxh1j3uN3k5Wc4FjnHRRKve59adjjFsLrNdYwnRBCCCFclRSDQlzGipgVzNhaMKLil7d+ib+7v7aBKgBr2mlSVrwLgG+Hu3Gv2lTjRK7FbrUSt2cbOWkp1OvaBwC/iCqoqh03b1/qdelNg54DqNK0DTq9jEIohBBCiEuTYlCIS0jNTeXBXx8E4NHWj9KzZk+NE5V/qt1G8uJpqPk5mCo3wPem+7SO5ERRFBqENHAsl5aUuGOknUjg0F+riNm4jryMNLyDw6jbORpFp0On13PX218TEFkNg0kGghGiTFMUDMHVHMtCiOunKArB1aMcy6IwKQaFuITHlj3GqcxT1Amqwxs3v6F1nHLPmpFI+vpZmE/uQ3HzJGjABBSda/VseRo92fvI3mLZV0bCaVLjjhEQWR3f0Ain++xWK//Mn0GHewpuz314EJY8neN+D78AqrfqiDk3GzcvHwBCatYpllxCCG3pjO5EPDTbcdtmsWiYRoiyzejuwUNfLdc6hkuTYlCIIvy470fm7Z6HTtHx1cCvyvTk4mVB1s5lpC57ByiYA8izfjcM/uHahroBlyv0AHb+9gPL35qEarej6HS0u3s0vqERnDm0jzMx+wumftDnOYrBc5r2G0LDXrcS2aglOoO8fQshhBDixsi3CSEuEp8Vz8NLHgZg/E3jaRfZTuNEZZ81I7HQ/H+qzYI1/Qz5J/c7FYIA2TuX4dvhnjI5TcTO335g+ZuTUFU7KAqNom8jrHYDLLk5mHOyyEpOZM+KhY7tVbudjXNnFNpPUZ2iDW6+harN2pZkfCGEEEJUIFIMCnGBE+knGPLjEJJzk2kW3owXu7yodSSXZ8tMxDs7DltmIsbASk73qaqdzH++J339F5wr9gyBVVFtZmwZCaDai96pai8oHl2sGMyx5ND689YAbBm5pVCPcerJ4yx7cyKoZwtbVWXP8p/Zs/znK+47vF5jqrfsQFhUA7yCQvnx+aFO9ys6HQGVqxXPExFCuCy7JY8zX40FIGz4x4BrnS4vRFliycvlq9G3ATD804UY3T00TuR6pBgU4qzZ22czcvFI1LNFy8C6AzHpTRqncm1ZO5eRuvwd6qgqiZ8vwrvNHRh8Q7EkHsWScARz4lGw5Dk9xpoS61hWjO7ofYKxpsQ571jRYQioXBpP4Zqoqsq+xH2OZcd6u519axaz9uNp5wvBC1Rp1paAylUxeXqh2mHbz185bafodAx65ROnU0pvfuJFYLjj/t5Pv1rkKadCiHJGVbEmHXcsI2NeCHHdVFUl6ViMY1kUJsWgEEBcRhyjloxyFIIAr/zxCiNajJA5BS/BmpFI6vJ3nXrBsjb9cFWP9e85Fs96ndF5BaIoytmi8t2CnkJFR0Dvp1yuV/BCvnl64nZsJqJ6PVJij7Bu5hucObSvyG0VnY4BE99yKuRCa9VxumawqEKvce/BnCsG7//iNwIj6pbY8xFCCCFExSTFoBDA1zu/xn7RKYs21UZMSowUg5dgSY4t8jRPY6X6uFdrjimkBjovfxLnP+vcW6bo8KhzE3rvIMcq76Z9cK/RqtB1ha6o1SkfbvsvhIUbRjqtN3l60e7u0bj7+LHq/cmXLfSa9htCjdadSD15nIDK1a7Y4+cTHFbsz0MIIYQQQopBUeF9vfNrXlj7QqH1ekVPVGCUBolcn92cS+am7wvfoegIHviiUzEX0HvcVfX6GXxDXKIILGokUEt+HmmnYjm6awuD/gtBuei8rcZ9bqfbw8/g6V9Q4EZ16H7FQs83NEJO+xRCCCGEpqQYFBXauxvfZdzKcQC0j2zP5pObsak29IqeT/t/Kr2CRbBmJpH04yQsZ2JA0QP2s9e1FF3ouVKv3+WmfLBZzGyc9yl/zfnA0ZMZULkalvw8spLOOLa7uBAEaBQ90FEIghR6QgghhCgbpBgUFZKqqkxaO4mpf00F4Kl2T/FWr7c4lXmKmJQYogKjpBAsgjn+EEk/TsKWlYzO05/gwVNQPfz5e/lCOva+DfeLRhM9xxV6/Zzm9lMUmg64C6/AYJKOHiLp2CFSThxDtducHpN68rhj2c3LG6+QMJKPxTgVhDLKpxBCCCHKKikGRYVjs9t4dMmjfLb9MwCmdp/K8zc9j6IoRPpGShF4CbmHNpL862uoljwMQVUJueM1DP4RWCwWsrwi0ftof4rnpWQknHYUglDwY8COX7+7qsf2emoy9bv1xd3Xn1xrLoOeaUjnHTp0qiKjfAohip+ioPcNcywLIa6foij4hld2LIvCpBgUFUZcRhz/ZvzLzAUzWX54OTpFx8x+MxnZcuSVH1yBWdITyPxnPtn//gqAW/UWBA98EZ27t8bJrt7RzX86CsEL1WjTmeqtOhBSvTbuvn5888gQp+0UnY6oDt3x8AsAwNPoyfL3jhacbnqVg78IIcS10BndqfTIPMdtm8WiYRohyjajuwePfL9e6xguTYpBUSHM3j6bUUtGOUYM1St6vr/9ewY3GKxxMm1ZMxIveS2fLTuVjI3fkbX1/ITppsjGhNwxFUVfNt46VLudLQu+5PfP3ix0n6LT0eeZ15yKud5Pv3rFKR9ArgkUQgghRPlQNr7RCXED4jLiGLV4FHbO9/ioqLSNbKthKu05z+2n4NW0LzoPXyxnYjCfOYw9O6XQY8wn92LLTtX8+r+rkX7mFL9Ne5bYf/8BIKRmXZKOHSrWKR+EEEIIIcoyKQZFuXY68zT3LbzPqRAEsKv2Cj2HYMGE8e84TRifveO3Kz9QtRf0JGpQDF5uJNALt0mJO0bS0YP8+cV75GdlYnT3oMfYiTQdcCeZifE3NOVDriWXznM6A/DH/X/gYfQonicnhBBn2S35JMx7CoDQYe8COm0DCVGGWfLzmPfYUACGffgdRjd3jRO5HikGRblks9uYuXUmE9ZOICM/o9D9FXkOQVVVyd6xxHki+LPca7XDI6otxtBa6Nx9iJ81wnlieUWHIaByKaYt4DQS6Nlevab9hhTe5s1JqBfkrdSgGQMmvkVAZHXgxk/vtKt2tp7a6lgWQohip9qxxB90LKNIMSjE9VLtduIP7HYsi8KkGBTlRlxGHIeSD5FnzeOl319iy6ktALSu1Jo+UX147c/XKvwcgrbMJFJXfkDuoQ2F71R0BEQ/cdGE8U9d1YTxJanQSKB2O8umT2Dvyl+x26yYc7PJy0onI/6U8wMVhVtffA+/iIr37yyEEEIIcTWkGBTlwsUDxAD4uvkyrcc0RrccjV6n5/4m9zNv2TyG9RlGjaAaGqYtfaqqkr17BWlrZqDmZ4NOj3vN1uQd3nzZQk/rCePzMjPYMPeTIn/Ni93xz+UfrKqkxcdJMSiEEEIIcQlSDIoy79/T/zJy8UhUzp/2qKCw9r61tKzU0rEu0jeSxj6NK1SPoDUjkfy43WT/u5j8EwWnSRjD6xDY92lMoTUvO5roOaU1YfyF1wRa8/PY+tNX7F7+M5bcnMIbKwrdHn4ev/BKmDy9sOTlsejFsagXnPoqk8ELIYQQQlyeFIOiTFJVlT+O/8GMrTP4cd+PToUgFIwWmmnO1CjdlV1NEXYj+1BVlcwtP5K+9jM41zaKHr8uD+LT5nYUnR7QptAr6pq9C68JvFhwjdqE12nE3lW/XPaawd7PvHZV00IIIYQQQogCUgyKMuHc9YBhXmGsObqGmdtmsi9x3yW3d+UBYgqmdDg7kufZ0zO9m/Zx2uZKxeLF00J4t74dg18YlqRjWBOPY048UnA6qBMVzwbdHYVgaXEa/EXRcdMDj1O5YXMyk86QmRhPStxR9ixfWOhx1Vq0p/09Y6jWoj2KotD5oXGXHQm0PE0L8fP+n5mx9SN2xEO+FRqE9GJy11eIjop22u5kxkmeW/0cy2KWkWPJISowii9v/ZJWlVpdct8fb/6Yj7Z8xLG0Y1T1q8rEThO5r+l9Ttu89897zNg6g9j0WII9g7m9/u1M6zkNd4OMwiZEeZF3fAeJ3z1daH2lR39A7x0IgD0/h/Q/55B78C/sOWkYw6Lw7/kIbhH1Lrnf5CXTydmzstB6Q3A1Ih6aDUDGxm/JOfAX1pQTKAY33Co3wK/rSIxBVYrp2QlRuvau+oV/vvuc1LhjuHn5ULNtF7qPeQ4Pv4BC2+5bs4RfpzxJ7Zt6Mvi1mZfc54E/VvDvom85E7MPqzmfMc0qE7t9A4269nZs8+eX7/P3nA+dHhdYtSajvin8N3gpUgwKl1fU9YAAnkZPhjUexphWY9h+ejujl4x2+QFiLOnxpC57B0dvnWonddnbZGz8Dr2XPzo3b+y5GZhP/+d4jKlKYwx+4ajWfFSrBXteJua4Ped3qqpkbV5w5YOX0LQQmYnxZMfGkJkYT2Cl8x/keZkZHPxrFcumT+Tc81VVO39+8d5V7bfDfWOp1ryd4/bVjARaGpPBB3sGl+j+Af44/gc31+zO1O7r8HeHWdtvYsB3A9j00CaaRzQHIDU3lY5fdKRbjW4sG7aMEM8QDqUcIsC98AfPOTO2zGD8mvF8PuBzWlduzeaTmxm5eCQB7gEMqDsAgG93f8vzq5/ni1u/oEOVDhxMPsj9i+5HURTeiX6nxJ+7EAJ0Hn6ldqzwUXPQmTzPH9vL37GcsuxtLEnHCOz/PHqfIHL2rCZx/rOEP/QFBp+i3wsDej6Cf9eHHLdVu40zX4zCs25nx7r82F34tLgVU0RdVLuN9D9mk/j9c4Q/NBudSabsEcWrqIKsOMXt3saSqc/QY+xEojp2JzPxDCveeYFlb05k0KufOG2bdjqOdTOmEdmk9RX3e2LnFqq36kiXkf8j12pjzC09WfrKkwRX+onwOg0d2wXXqM1db3/tuK3TX9uP/lIMCpcWkxJT6HpAgCldp/B428fxcy/4wGwe0ZzoqGhiUmKICoxyyULQnHiUpJ8nA4WndLClncKWdqrwgwDzid2Yz17vdznGSg1wr9oEY3B1dJ5+JC2Y4Dx9xHVOC3G5Uzwv7PX7/KdPaX7bMPQGI7E7NnHm0L4ip68A8A2rRGBkDbxDwjB5eLJ90TynbV31ej8vkxeJzyRe8v7E7EQaz2jM420fZ0KnCQBsOLGBrnO6smzYMnrU7HFVx3mv93tANvACAK92fZElh1aw+OBiRzH4xt9vUMWvCl/e+qXjcTUCLj8w0je7vmF0y9Hc2ehOAGoG1GTLyS288fcbjmJww4kNdKzakbsb3w1Adf/qDG00lE0nN11VdiHEjdGZPKj8xE+O2zaLxel+W04a8bNH4tPyNnw7FPyd5sftJeHb/xEyZCru1Vtc0/H0nv7o3L0Lrbdb8sk98CfBg6fgXrUJAH6dhpMb8w/Z//6KX+cHi85/0b5yDv6NPS8LrybnezNC7nzdaZvAfs9y6oPbMccfchxLiOJg8vDkiV+3FHlfTloysx/oR8tB99Hh3kcAiNuznW+fGMaQ6bOp3rLDVR3j5N5/8QuvTKvbhwPgH1GFZgOGsum7T522s9tsLH51HDc98AQndm0lP6vw1GcX6vnYJMdycnIyK4+lMKhjS2I2rHUqBnV6A95B1/9DvxSDwmX9Hfs3Q38aWqgQBOhUrZOjEDwn0jfSJYtA1WYlc9P3pP89F2yWwhsoOgJvmYCiN5J/ci9Zm34otIlXs34YQ2qgGEyolnzSVn+CU1Gp6Age+MJF00KMu6FpIVRV5Z95M1k/69wprQq12nYhsEoNLPl55KSlcPCPFRdsb2f7z9847cMvPJL0+LiLnq6Oez763qmwDKvdoFxc7xfiFcIXt37BwPkD6VWrF3WD6nLvwnt5tM2jjkLwWNoxarxfg3XD19G1eter2q9dtZOZn0mgR6Bj3a8HfiW6VjR3LLiD9cfWU9m3Mo+0eoSRLUdecj/5tvxCp3p6GD3YfHIzFpsFo95IhyodmLtrLptPbqZN5TYcST3C0pil3Nvk3mtvECFEsdN7+hPY92mSfnoJ9xotMQRWIXnJ63i3vNVRCFrT4jk98x5Chr6Fe7Vml91f/BejUW0WjCHV8bvpPtwiGxXcYbeBakcxmJy2V4wm8k/sKWJPRcveuQy36i0w+IVdchv72csadB4+V71fIW6Up38QfZ97nZ8mjqFG604EVq3Bktf+R8vb7nEUgmmn45h5V1eGvjfX6WylC1Vu2Jz1n7/N4X9+p2bbLuSkJnNg/TJqtu3qtN3fX32Ip38QTfsN4cSurdecVwEsuTl4+Dp//02NO8ZHgzqgN7lRuWFzuox6Gr+wSle9XykGhcvJMmcxYc0EPtr8UZGFoCtfD3gxc8IRUn57E8uZQ0DBpO5uVZuQ/vsspyLNq35XAEzhdcja/GOhid59O9zjVMgpRvcrFnreTftg9a1K+uGd+NVqineNhlzswl4/r8BgEmL+I273VuJ2byV25xZy01LOb6yqHP7ndw7/8/tln3Ot9t1o2PMWqjRrg09wWJETxl9c6JWn6/361u7LyBYjGfbzMFpVaoWX0YtpPaY57jfqjNQNqoun0fMye3H2zj8fkmXOYkjD84PmHEk9woytMxjXfhwTbprAllNbeHz545j0JoY3G17kfqJrRTPr31kMrDeQFhEt2HZ6G7O2z8Jit5CUk0SETwR3N76bpJwkbvriJlRUrHYrD7d82NHTKYTQnkettng360vy4mmYwuugM7rj32XE+Q30BgyBVVCMl77OV+8dRED0k5gi6qBaLWTvXErCt/8j7L6PMIXXRufmialyAzL+nosxqCo6rwBy9q3DfHI/hoCr+6Jpy0wi78hmgm659PuHqtpJW/0JpsiGmEIq1rRPQnu12nWlWf8hLH51HOF1G2N096TLqPPX0uoNBgKr1sTofunTlyMbt+SWSW/zy8tPYDXnY7dZierQnV5PvezY5sSurexauoAHZi2+7qydIv2x5OVQr1s/x7pK9ZvR7/k3CKxak6zkBP6e8yHzHruLEXOW4uZZuMe/KFIMCs2dGxymdlBt9ifuZ+TikRxPPw7AA80eoFl4M8atGOfy1wOeY81IxJIcS97RrWRtXQh2Kzp3H/x7jsWzYQ8URcGzfrciB4gx+IZc1UTvV1PoFVWENeh5C7npKeSkpbB35S9s+XGO4/RMvcGIzVpEz+VF6vfoT1DVWtisFjbOnVHo9M7ocVOcirmrLfRK43q/G5VryaXPvILBfpYNW4aHsegPh7d6vUWjGY1YsHcB20Ztw83g5rivsm9l/nv0vyIfV5Rvd8Orf03nl7t+IdQr1LHertppVakVU3tMBQpOld6TsIeZ22Zeshh8ofMLxGfF0252O1RVJcw7jOFNhzN9w3R0ig6A34/9ztQ/p/JJv09oW7ktMSkxPLH8CV5Z/wovdHnhqnMLIa6P3ZJP0g/jAQgeMg3QFbmdX7fR5M5+iJz//iDs/k+cevAMPsFEjPqyyMedYwyq4jRgi1tkQ6xpp8nc8hNBA54HIKj/86QsfYtTH98Fig5TeG08G3TDHH/oqp5L9p6V6Ny98ajT8ZLbpK78AEviMULvee+q9inEtbDk5/HDswWnNA+Z/gVGt8I/kHR7ZDyz7+/Df78v4/7PFmEwnf/M9gkJv+JgLEnHDrH6w1fpOPxRarTpRFZyAutmvMGKt1+g73Ovk5+TxZLXnqb301Px9A+87L4uJeaPFfSoFkCv597AKyDIsb5Wuy6O5dBa9ahUvxkz7uzMf+uWFhp1/VKkGBSaunBwGAXF0RNYza8anw34jF61egEwqP4gl74e8BynkULP8qjdkYDoJxyjs8Hlp3S4moned/72A8vfnFgwr56iUPumngRXi8KSn4slN5fc9BQO/rnKsb1qt7Ns+gSWTb/0r7M2qwWTpzdVmrYmsnFLAitXZ9Hkx52me1B0Oro9/JyjaPOPiLyq0zvLQqF3NeyqnfXH1zuWL+Vw6mFOZZ7Crto5lnaMxmGNr+t48/fAQ7/Cd4O+oGfNnk73RfhE0CCkgdO6+sH1+Wn/T1yKh9GDL279gk/7f8qZ7DNEeEfw2bbP8DH5EOJV8Dp7Yd0L3NvkXh5qUTAAROOwxmRbshm1eBQTO090FI1CiBKi2sk/scuxzCX+5qxpp7BnJYNqx5Z+BkJr3vChTRF1yb9ggDJDQCVCh72D3ZyLas5B7x1E0qJXMPiHX/lpqCrZu1bg2bAnit5Y5DapKz8kL2YTocPeKZVpjkTFo9rtnNix2bFclLSTsWQlJaCqdtLj4witVfeajrFx7kwqN2pB26EFl2mE1qqH0d2TeY/dReeHxpGdkkR6fBw/ThjllAvgje51GfXNysuOk7BvzRL++OQ1vt1/hiebtb1sFncfXwIia5B68vhV55diUGjmeNpxp1FCzxWCDzR7gA/6fIC36Xz3tqteD3ghS+IxUpe97bxSUfDrOdapELwalysWE44ccC7qVJVDf67i0AXF3+XoDEZMnt7kZaQWum/wazOo1qK943bv7FcvW+w17TeEKs3bs/znH+g9aIjTaKIVldlm5p6f7+HOhndSN6guDy1+iN2Ru5169a7Gd7t/4MFfYf5g6FsrutD9Hat05EDyAad1B5MPUs3vygPvGPVGx9/T/L3z6V+nv6PIy7HkFCr49ErByGQFPz5c09MQQpQA1WYhZfHreNTrijEokpRlbxNe6XP0Xjc2aqI54TB676BC63UmDzB5YM/LJO/oVvy7Xfra5HPyY3diTT2J10VTJ0HBe0naqo/IPfgXIXe/jcG/7P9YKMomm8XM4tf+R73u/QiqUoNlb06gUoOlTr1vV2LJzys0gqdOV/A5qqoqQVVrMeLLpU73/zH7Hcw52fR87IXL/li+b/Vilr7xPN3HvcKzfQdfMYs5J5u0U7F4Bw686vxSDIoSd+FpoCa9iRUxK1gWs4zfDv5WZO/KfU3vcyoEXZ2q2snetYK0tUXMFaOq2NJOYfS7tkLgUg78sZJl08cXeV+dztEEVqmO0d0Tm8XMhm8+KXQK54g5SwmqWovMxHhm3NmlUK9fQGR1p31ezSmePiHheFWJwifkyr8UVwQT10wkPT/d8YPG0pilPPjLgyy5ewlQMDdgj6978PVtX9Omcpsi9/Ht7m8ZvmgU7/eGtpEQn3UGozEPD4OHY+Ckp9o9RYcvOjD1z6kMaTiEzSc389n2z/is/2eO/YxfPZ6TmSf5+raCIacPJh9k88nNtK3cltS8VN7Z+A57Evbw1cCvHI8ZUGcA72x8h+YRzR2nib6w7gUG1B2AvpTnqBRCFC19/RfY87MJuHksismD3MObSVn6FiF3vAaANTOJxO+eIbD/c7hVKnpOwMwtP2HwC8cQUh3VaiZ75zLyj+9wGukz98gWQMUYWAVr6inS1n2GMagKXo3Pjwya9vssbJlJjlNLz8netRxTpXpFXgeYuvIDcvatJXjwFHQmT2xZBdenK25e6IxuhbYXoqSsn/UO+VmZ3Pz4C5g8vDj8z3qWvvE8d7z+OVAwfdZ34+6j/4Q3qVS/aZH7iOrQneVvTmT7onnUbNOJrOREVn/4KhH1m+ITXDBwUkjNOk6PcfP2LbT+98/eJDPxDAMmvgXA3lW/8tu0Z+n52CRCajfC26gnJzUJk07B3btgsKW1n0wjqkN3fMMqk5WcwF9fvI+i09GgZ/+rbgMpBkWJ+nTrpzyy9JHLnlJ3obI0OAyAOf4gqSs/xHxqf9EbXOd0DhfLTkli1fuT+e/3ZZc4jI6ej01yKtb8wisX6tULrlbQtr6hEfR++vK9fueUl1M8S8Pvx37nvU3vsW74OnzdCt7ov7ntG5rObMqMLTMY03oMFruFA8kHyLHkXHI/n237DKvdytilMHYpQMGXueFNhzNn4BwAWlduzcI7FzJ+zXimrJ9CjYAavBf9HsOaDHPs53TWaWLTYx23bXYbb298mwNJBzDqjXSr3o0ND26gun91xzaTOk9CQWHS2kmczDxJiGcIA+oM4LUerxVbOwkhrl/e8R1kbv2Z0KFvoXPzAgqu7Yv/chRZ23/Fu8UtYLNiTTmBasm75H5Um5W0tZ9iy0pCMbhhDK1JyF3TnUYfVfOzSVs/G1tmEjp3HzzrdsKv8wMo+vNfH21ZKdgyEpz2bc/LIvfAn/j3fKTIY2f/WzCIRuK3/3NaH9j3GbyaFD4TQoiScPzff9i6YA5D35uLm1dBcdV/4lt8OaI/2xfNo8XAYdisVlJij2DJy73kfpr0GYw5J5vtC79h7SfTcPf2pVqLdnQd/ew15clKTiQj4fw0YzuWzMdus7LyvZcBmNi+OnPu60Wj3oPoP346UFCs/jrlKXIzUvH0DySycSvum/Ejnv5X37OpqOolJgITmsnIyMDPz4+kpCSCgq7+H1MLF/b6RfpGkmXOYuOJjfwZ+yerjqzin7h/Cj2mQUgDbq17K32i+rA/cT+PLH3EaXCYES1GFHGkG2exWFi6dCl9+/bFaCz6+oWrYc1IxBx/kJwDf5C7dy2gopg88O14HzqTB6krP3Aa/MW7iFNkruTcKJ/+latxYudmVn/4KnkZaSh6Pe2GjsI3JIKV77/sVMgVdaFwRsLpy/bqXen+q1Fc7VoWZJuz8Z5W0GudNT4LL5NXSR4NKDiWxZKK0ehfgseqWCrSa7Y0SbsWD7s5l5PvFMz7WXncYmyKQdq1BMjrtWS4Wruac3N4p3fB3JXjlu/C5HH1I3m7kuTkZIKDg0lPT8fX17dY9y09g+K6XTz4SzW/apzIOIFNtV32cR/3/dgxv1qnap3oW6evywwOY81IvOTALaqqkrl5AenrPufCOf48G3THv9so9D7BALjXanvZwV/g6idyv1BoVH36PjeN8DoFc0DV6tDthkfolF4/IYQQQoiKS4pBcV3WHV3HyMUjHYO+qKgcSz8GQFW/qnSq2olGIY2YuG6i0ymiRZ0GWlqDw9gyE/HOjsOWmYgxsPAcSQUjgZ6d0gEFz4bd0XsFYk09hTXtJJaUU2AzOz9IUfDrOtJRCALk5FlJTc4lwMNKUT/ebP7hS9Z+MtUxkXvdLr0Jrh6FOSebrORE9q8pPAdN26Ej6fzQOPSG87+ySSGnjWuZH1AIIa7H5eYHFEJcm8vNESikGBRXcOFpoOHe4Sw+sJiPtnzE2qNri9x+/uD53NnoTsftEK8QRi8ZXSpzBF6uV+/clA91VJXEzxfh2+EejCE1sKafxpp2GmvScfJP7L7gESo5e9dc+aCqWnDMs8e7eG6/LqOeIahqDeIP7uXMwb2c/m8X2SlJTo8/8PsyDlxi9+fUbNvFqRAUpScjP4PM/EzH7YOPHgQgLS+NtLw0x3ofNx/HdYJCCHEt7PnZ2M3nr0kKHzXHsd5qtQJgzUpG7+njuE5QCFG0/OxMzDnZjtuj5haMtp6flUF+VoZjvcnTy3GtYEUmxaC4pItPA/V39yc1r2A6ggvnBDxHr+jpWNV5YtkRLUYQHRV9w6eBXq7Qs+dlkv73t2Rt+ZFzp2+aIhth8AnBbs7BnpOO+fQFk3yrKhl/f3NVx3Wv0wn3as0wBFRCMbqTMG8cygXPW0Uhz24gac92EmL2F1zke/YyXNVu5/eZb1zVcaI69CCoak1U1c7mH74oNAro5eafESXHZrcR/lY4udZLXzh+jofBg8zxmTLiphDimqh2G6c+HIJqzS/yfpvOCHUf5sznD2DQ6ag87lcUeZ8Rokh2m40Pb2uPNf/SgyedY3BzZ9yynYWmhahopBgURdqfuL/QaaCpeakEuAfwcKuHGd1yNKuPrL6qXr8rnQZ6uUIPLjp9U1Hwbnkbek8/zPGHMJ+JwZYeX+gx5rg9mAutdWYIqoIpLAqDfwSKyZv0352vBUTREdDzEayKGyknjnBy21aO7U6iTaNAdIqCXVXZvCeJw8sGXvY4fhFVqNK0NeG1G+ITEs6ilx5DVZ2ndOj11MuOUz6DqtW6qlE+RcnT6/S0jWzL+mPrC/34cSEFhXaR7aQQFEJcM0Wnx1SpHvmxu+Ay7zOgYKpUXwpBIS5Dp9dTqX5TYndudvphvRBFoVKDZhW+EAQpBiu0C08BrexTmV1ndrEsZhnLYpbxV+xfRX75nX/7fHrV6gVcfa/flU/ffPf86Ju9HsOtegts6QlYM85gSTxK1pafzj9AVcna+vNVPT+vFrdiCotCtVlIXfmB01zZKgrBQ97ApvcgLzOd3Mw04t3qEZq3z1Ho7TlhY+F9/clJTXba76mkHHw8jWTmWMjNs6HodPiERuDpH0T8f7uctlV0OoZ98K1TMdf7mStP5H6luf1E6ZnSdQqd53S+7DYqKlO6TSmlREKI8sav0/0kzHvqClup+HUaXip5hCjLOj34JPMeH3r5jVSVTg8+WSp5XJ0UgxXUxaeA+rr5kp6fftnH6BU9DUIaOK27Uq9f4WLvcdxrtMCaFo85/iDpv886v7FqJ3XF+1eV361ac9xrtsEUXhurYiTl2yeciz0V9hxKJnd3ItmpSdiOJtGmUZBzj97Am+CiETs93PVOhd453sFh+IZGcGrfDnLzbI77FJ2Oh79bh194wVyCF18zWFSv3tUUezI4jOvoVK0TXat35c/jfxY5Uq5e0dO5WmduqnqTBumEEOWBW5XGuFVtWnDt+iXm5TVFNsGtSuNSTiZE2VOlaWuqNmvLiV1bUe2FP7cVvZ4qTVpTpUkrDdK5HikGy6mL5/8z28zsjN/JppObWHd0HT//9zPhuFFD8eSomkN8fjruend61OxBn6g+9I7qze/HfuelJY9TFTdiyWdy/w8KFX5F9frZ87Oxpp4i//R/pK34AMdpL6qd1BXvXTm8zoDBPxy9TwiKuy+5B9YXKvR2nVRI+GcRKXHHyEo6Q61I74uKvWQOx8112u2ppNwiCz2DmzsGNw/yMlKdCj2A6KdfoUGPAbh5Fsz3VlSxd64QhKvv1ZNir2y5XO+gTbVJr6AQ4oZdqXfQr8PdpZhGiLLtcr2Dqs0mvYIXkGLQhZ08vYegoC5F3nfi1C5Oxm6jctWWVKlUMJmmqqpkmbP4cPOHfLzuVarhzjE1F3f/CE5mnsR8wbQId+oieN1QH72iYFNVnrfu58GhcxyngAKEnTjIzaYOZ4eKUQjUV0K1mrFlp2LLTiVn72qytv3CuWJP7x+Bas7FnpN22edlR8GMG7n5dvxN+SjK+VLPrqosWnOU3LwYx7qiCz3nU0UPx2UVKvbqdetLcPUobDYrG7+ZUahHb/jMnwmuXhuDmxsZCaeZcWcXp7n9FJ2OWm27OgpBkF69iupc7+Afx/7AjvNUKdIrKIQoDo7ewYuvHVR0AJgqNyj6gUKIQs71Dsbu3OLU2y69goVJMViCPv74Y958803i4+Np2rQpH374IW3atLnqxysLXuTLXbUIbjGQbEs2OflZZJszMe9Zw+DkPCorCjZ1Lk8bk1ltyCQpOwmzNY+BujD+NrZHf7Z4+jTzOFtVXyq7+9PQrya1jAG0TEh0FGF6RWG6oT7K5hUk7foHUFHNeeQe3eLokVNQSVn2NqnL3r5kXlvaacdynkUlO9tMoJ+pcLH3+wlHUVZUoXdhzxwUXeg17DWQGq06Eli1JkZ3T754sF+hYq/7I+MdRZl/eGShHr3wuo0cx/ANjaD305e/lu/CbaXYq3iK6h2UXkEhRHEqsnfwEqeNCiEur6jeQekVLEyKwRLy/fffM27cOGbOnEnbtm157733iI6O5sCBA4SGhl7VPvSKQo/jx1FiPyh85wWF3BPWYJ6wBoO+Blw0KJJOURhjqF5wQwXSbECS4/Hnd6fA8Z1cOIC+8xbnb9vsKmaLHQ+3wiMw/bM7iePx2VitBb9qFlXsVWnTk/A6DdEZDPz+6ZtOhV6eWeX+z37BNywCnV5PVkois+/vW6jQ6zLyf86DslyhkGvabwhVmrdn+c8/0HvQEAIrVSmUXQZuEZfTqVonOlXtxJ+xfwKgQ0eX6l2kV1AIUWzcqjTGFNkIc9yes2sUTJFNNM0kRFlVpWlrIhu3Im731oIVOh1Vm7aRXsGLSDFYQt555x1GjhzJAw88AMDMmTP57bff+OKLL3j++eevej+KcnFJdnmqqhb5mPQsM9m5NswWO6qqUr2Sl9N2qqqy82AaFqsdFTDqdTSr61+oV2/ZxjNY9D54ehi4ubGu0P1hHW6jRcsueAUGo6oqXz88uFCxN+bdSY5Cy8PXn+VvTSI3L++CHruGjn26+/hdVY/d1RRyPiHheFWJwick/JLtJ71+4nImdZpE9LxoAOzYpVdQCFHs/DreQ+L3574nqAXXCu48pmUkIcqsjveN5ftnCr6LY7dLr2ARpBgsAWazmW3btjF+/HjHOp1OR8+ePdm4cWOh7fPz88nPPz/ZbHp6waieWflW7KrK1gQfPAMqoygKWWmnaBOcXqgI25IajG9wdcxp8TTxiSt0f4xbc/zrN8Lo7o41P491iz6kZf0AR4/dtv9SafTAK3gGBIECOWkprJs1qdA2vd/8AZ/gMDKTzrDuxbtoWc/5/i5T7sAnOMxx7Pajn2Pdx1NJzbKg6BS6jZ2ARW8iOblguobIdj24c2Yj0k/F4VcpEp/gMMd951zNNgDoTXhXrY0FirzfYrGQk5NDcnIyRqPxCv+K4mpVra9iaQAAGoBJREFUpHat51UPzs5j26VKF+p71S/6tVgssjnXnDk5KRiNhUdEE9enIr1mS5O0a/Gwe0SQmWcFQFe5MUb3MHJy9km7FjN5vZYMV2tXj0rVybMWnGpduUlrPCvXKMHP7ZKTkpICFHTeFDdFLYm9VnCnTp2icuXKbNiwgfbt2zvWP/vss6xfv55NmzY5bf/yyy8zefLk0o4phBBCCCGEKCMOHz5MzZo1i3Wf0jPoAsaPH8+4ceMct9PS0qhWrRqxsbH4+flpmKx8ycjIoEqVKpw4cQJfX1+t45Qb0q4lR9q2ZEi7lgxp15Ih7VoypF1LhrRryUhPT6dq1aoEBgYW+76lGCwBwcHB6PV6zpw547T+zJkzhIcXvl7Nzc0NNze3Quv9/PzkD6kE+Pr6SruWAGnXkiNtWzKkXUuGtGvJkHYtGdKuJUPatWTodLri32ex71FgMplo2bIla9ascayz2+2sWbPG6bRRIYQQQgghhNCK9AyWkHHjxjF8+HBatWpFmzZteO+998jOznaMLiqEEEIIIYQQWpJisITceeedJCYm8uKLLxIfH0+zZs1Yvnw5YWFhV3ysm5sbL730UpGnjorrJ+1aMqRdS460bcmQdi0Z0q4lQ9q1ZEi7lgxp15JRku0qo4kKIYQQQgghRAUk1wwKIYQQQgghRAUkxaAQQgghhBBCVEBSDAohhBBCCCFEBSTFoBBCCCGEEEJUQFIMuqCPP/6Y6tWr4+7uTtu2bdm8ebPWkcqUP/74gwEDBlCpUiUURWHRokVO96uqyosvvkhERAQeHh707NmTQ4cOaRO2DJk2bRqtW7fGx8eH0NBQBg4cyIEDB5y2ycvLY+zYsQQFBeHt7c3gwYM5c+aMRonLhhkzZtCkSRPHBL3t27dn2bJljvulTYvH66+/jqIoPPnkk4510rbX7uWXX0ZRFKf/6tWr57hf2vT6nTx5knvuuYegoCA8PDxo3LgxW7duddwvn13Xrnr16oVer4qiMHbsWEBer9fLZrPxwgsvUKNGDTw8PKhVqxavvPIKF45JKa/X65OZmcmTTz5JtWrV8PDwoEOHDmzZssVxf0m0qxSDLub7779n3LhxvPTSS2zfvp2mTZsSHR1NQkKC1tHKjOzsbJo2bcrHH39c5P3Tp0/ngw8+YObMmWzatAkvLy+io6PJy8sr5aRly/r16xk7diz//PMPq1atwmKx0KtXL7Kzsx3bPPXUUyxevJgFCxawfv16Tp06xaBBgzRM7foiIyN5/fXX2bZtG1u3bqV79+7ceuut7N27F5A2LQ5btmzh008/pUmTJk7rpW2vT8OGDTl9+rTjv7/++stxn7Tp9UlNTaVjx44YjUaWLVvGvn37ePvttwkICHBsI59d127Lli1Or9VVq1YBcMcddwDyer1eb7zxBjNmzOCjjz5i//79vPHGG0yfPp0PP/zQsY28Xq/PQw89xKpVq/jmm2/YvXs3vXr1omfPnpw8eRIooXZVhUtp06aNOnbsWMdtm82mVqpUSZ02bZqGqcouQF24cKHjtt1uV8PDw9U333zTsS4tLU11c3NTv/vuOw0Sll0JCQkqoK5fv15V1YJ2NBqN6oIFCxzb7N+/XwXUjRs3ahWzTAoICFBnzZolbVoMMjMz1dq1a6urVq1Su3Tpoj7xxBOqqsrr9Xq99NJLatOmTYu8T9r0+j333HPqTTfddMn75bOreDzxxBNqrVq1VLvdLq/XG9CvXz/1wQcfdFo3aNAgddiwYaqqyuv1euXk5Kh6vV5dsmSJ0/oWLVqoEydOLLF2lZ5BF2I2m9m2bRs9e/Z0rNPpdPTs2ZONGzdqmKz8OHr0KPHx8U5t7OfnR9u2baWNr1F6ejoAgYGBAGzbtg2LxeLUtvXq1aNq1arStlfJZrMxf/58srOzad++vbRpMRg7diz9+vVzakOQ1+uNOHToEJUqVaJmzZoMGzaM2NhYQNr0Rvz666+0atWKO+64g9DQUJo3b87nn3/uuF8+u26c2Wxm7ty5PPjggyiKIq/XG9ChQwfWrFnDwYMHAdi5cyd//fUXffr0AeT1er2sVis2mw13d3en9R4eHvz1118l1q6G636kKHZJSUnYbDbCwsKc1oeFhfHff/9plKp8iY+PByiyjc/dJ67Mbrfz5JNP0rFjRxo1agQUtK3JZMLf399pW2nbK9u9ezft27cnLy8Pb29vFi5cSIMGDdixY4e06Q2YP38+27dvd7re4hx5vV6ftm3bMmfOHOrWrcvp06eZPHkynTp1Ys+ePdKmN+DIkSPMmDGDcePGMWHCBLZs2cLjjz+OyWRi+PDh8tlVDBYtWkRaWhr3338/IO8BN+L5558nIyODevXqodfrsdlsvPbaawwbNgyQ71rXy8fHh/bt2/PKK69Qv359wsLC+O6779i4cSNRUVEl1q5SDAohrtnYsWPZs2eP07VC4vrVrVuXHTt2kJ6ezo8//sjw4cNZv3691rHKtBMnTvDEE0+watWqQr+yiut37pd/gCZNmtC2bVuqVavGDz/8gIeHh4bJyja73U6rVq2YOnUqAM2bN2fPnj3MnDmT4cOHa5yufJg9ezZ9+vShUqVKWkcp83744QfmzZvHt99+S8OGDdmxYwdPPvkklSpVktfrDfrmm2948MEHqVy5Mnq9nhYtWjB06FC2bdtWYseU00RdSHBwMHq9vtBIVmfOnCE8PFyjVOXLuXaUNr5+jz76KEuWLGHdunVERkY61oeHh2M2m0lLS3PaXtr2ykwmE1FRUbRs2ZJp06bRtGlT3n//fWnTG7Bt2zYSEhJo0aIFBoMBg8HA+vXr+eCDDzAYDISFhUnbFgN/f3/q1KlDTEyMvF5vQEREBA0aNHBaV79+fccpuPLZdWOOHz/O6tWreeihhxzr5PV6/Z555hmef/557rrrLho3bsy9997LU089xbRp0wB5vd6IWrVqsX79erKysjhx4gSbN2/GYrFQs2bNEmtXKQZdiMlkomXLlqxZs8axzm63s2bNGtq3b69hsvKjRo0ahIeHO7VxRkYGmzZtkja+AlVVefTRR1m4cCFr166lRo0aTve3bNkSo9Ho1LYHDhwgNjZW2vYa2e128vPzpU1vQI8ePdi9ezc7duxw/NeqVSuGDRvmWJa2vXFZWVkcPnyYiIgIeb3egI4dOxaaqufgwYNUq1YNkM+uG/Xll18SGhpKv379HOvk9fr/9u49qqb0/wP4+9RRpKtKJcolcpbIbbnNjEtp5Y9mEo1WbhnCEDIYjNtYRt9hxt1yH10kZVxmGDMKXQZZLiVyWwnlMpNB7kqiz+8Py545OlFnauLX+7XW/mM/+znP8zmf9qrzae/9HP0VFBTAwEC7hDA0NERJSQkAnq+VoW7dunBwcMC9e/eQkJAAX1/fqsur3kvPUJWIi4sTY2NjiYyMlPPnz8uoUaPE0tJSbt68Wd2hvTcePXokGRkZkpGRIQBkyZIlkpGRIVevXhURkQULFoilpaXs2rVLMjMzxdfXV5o0aSKFhYXVHPm7bcyYMWJhYSEpKSmSl5enbAUFBUqfzz//XJycnCQpKUnS0tKka9eu0rVr12qM+t03ffp0+f333yUnJ0cyMzNl+vTpolKpZN++fSLCnFamf64mKsLc6mPy5MmSkpIiOTk5kpqaKr179xYbGxu5deuWiDCn+jp+/Lio1WoJCwuT7OxsiYmJERMTE9m8ebPSh3+79PPixQtxcnKSadOmlTrG81U/QUFB4ujoKHv27JGcnBzZuXOn2NjYyNSpU5U+PF/1Ex8fL3v37pUrV67Ivn37xN3dXTp37izPnj0TkarJK4vBd9DKlSvFyclJjIyMpFOnTnL06NHqDum9kpycLABKbUFBQSLycsnj2bNni52dnRgbG4unp6dkZWVVb9DvAV05BSARERFKn8LCQhk7dqxYWVmJiYmJ+Pn5SV5eXvUF/R4YPny4ODs7i5GRkdja2oqnp6dSCIowp5Xp9WKQua24gIAAcXBwECMjI3F0dJSAgAC5dOmScpw51d8vv/wibm5uYmxsLC1btpT169drHeffLv0kJCQIAJ254vmqn4cPH0poaKg4OTlJ7dq1pWnTpjJz5kwpKipS+vB81c/WrVuladOmYmRkJPb29hISEiL3799XjldFXlUiIvpfVyQiIiIiIqL3EZ8ZJCIiIiIiqoFYDBIREREREdVALAaJiIiIiIhqIBaDRERERERENRCLQSIiIiIiohqIxSAREREREVENxGKQiIiIiIioBmIxSEREREREVAOxGCQiomqTmJgIjUaDFy9eVHcolebnn3+Gi4sLDA0NMXHixOoO553VuHFjLFu2rMrnyc3NhUqlwqlTpyp13OnTp2P8+PGVOiYR0X+NxSARUQ01bNgwqFQqqFQq1KpVC3Z2dvDy8kJ4eDhKSkp0vsbb2xuGhoY4ceIEgL8/aL9pi4yMLDOGqVOnYtasWTA0NAQAREZGKq8zNDSElZUVOnfujHnz5uHBgweVngN9tWzZEsbGxrh582apY6NHj4a/vz+uX7+Ob775BsOGDUPfvn2rJI6ePXu+Mfc9e/asknnfVbpy3ahRI+Tl5cHNza1S55oyZQqioqJw5cqVSh2XiOi/xGKQiKgG69OnD/Ly8pCbm4u9e/eiV69eCA0NhY+PD54/f67V99q1azhy5AjGjRuH8PBwAH9/0H61TZ48Ga1atdJqCwgI0Dn34cOHcfnyZfTv31+r3dzcHHl5ebhx4waOHDmCUaNGYdOmTWjbti3+/PPPqklEBRw+fBiFhYXw9/dHVFSU1rHHjx/j1q1b8Pb2RoMGDWBmZlZp8z579qxU286dO5U8Hz9+HABw4MABpW3nzp1a/YuLiystnveFoaEh7O3toVarK3VcGxsbeHt7Y82aNZU6LhHRf4nFIBFRDWZsbAx7e3s4Ojqiffv2mDFjBnbt2oW9e/eWuqIXEREBHx8fjBkzBrGxsSgsLFQ+aL/aTE1NoVartdrq1Kmjc+64uDh4eXmhdu3aWu0qlQr29vZwcHCARqPBiBEjcOTIETx+/BhTp05V+sXHx+PDDz+EpaUlrK2t4ePjg8uXLyvHPTw8MG7cOK2xb9++DSMjIyQmJgIAVq9ejebNm6N27dqws7ODv7//W3O2ceNGDBw4EEOGDFGKYgBISUlRij8PDw/lylxUVBR27dqlXK1LSUkBAFy/fh0DBgyApaUl6tWrB19fX+Tm5irjvbrKFRYWhgYNGsDV1bVULPXq1VPybGtrCwCwtrZW2qytrbFmzRp88sknqFu3LsLCwvDixQuMGDECTZo0QZ06deDq6orly5drjftq7kWLFsHBwQHW1tYICQnRKibflLuePXti3LhxGDduHCwsLGBjY4PZs2dDRMrM65IlS9C6dWvUrVsXjRo1wtixY/H48WPleGRkJCwtLZGQkACNRgNTU1PlnxkAMHfuXJ25fv020ZSUFKhUKiQmJqJjx44wMTFBt27dkJWVpRXP/PnzUb9+fZiZmSE4OBjTp09H27Zttfp8/PHHiIuLK/M9ERG961gMEhGRFg8PD7i7u2tdVRIRREREYPDgwWjZsiVcXFywffv2fzXPoUOH0LFjx3L1rV+/PgYNGoTdu3crzxc+efIEkyZNQlpaGhITE2FgYAA/Pz/lFtfg4GBs2bIFRUVFyjibN2+Go6MjPDw8kJaWhgkTJmDevHnIyspCfHw8unfv/sY4Hj16hG3btmHw4MHw8vLCgwcPcOjQIQDQKih27NiBvLw87N69GwMGDFCKlry8PHTr1g3FxcXw9vaGmZkZDh06hNTUVKW4+ecVwMTERGRlZWH//v3Ys2dP+ZP7D3PnzoWfnx/OnDmD4cOHo6SkBA0bNsS2bdtw/vx5zJkzBzNmzMCPP/6o9brk5GRcvnwZycnJiIqKQmRkpPIPgvLkLioqCmq1GsePH8fy5cuxZMkS/PDDD2XGaWBggBUrVuDcuXOIiopCUlKSVvEPAAUFBVi0aBGio6Nx8OBBXLt2DVOmTAHw8rZNXbkuy8yZM7F48WKkpaVBrVZj+PDhyrGYmBiEhYVh4cKFSE9Ph5OTk84rgJ06dcKNGze0ingioveKEBFRjRQUFCS+vr46jwUEBIhGo1H29+3bJ7a2tlJcXCwiIkuXLpUePXqUet3XX38t7u7u5ZrfwsJCNm3apNUWEREhFhYWOvuvWbNGAMhff/2l8/jt27cFgJw5c0ZERAoLC8XKykq2bt2q9GnTpo3MnTtXRER27Ngh5ubm8vDhw3LFKyKyfv16adu2rbIfGhoqQUFByv69e/cEgCQnJyttuvIcHR0trq6uUlJSorQVFRVJnTp1JCEhQXmdnZ2dFBUVlSu2nJwcASAZGRlKGwCZOHHiW18bEhIi/fv314rZ2dlZnj9/rrR9+umnEhAQICJvz12PHj1Eo9Fovb9p06ZpnVPOzs6ydOnSMmPatm2bWFtbK/sRERECQC5duqS0rVq1Suzs7LTifj3Xr+clOTlZAMiBAweUPr/++qsAkMLCQhER6dy5s4SEhGiN88EHH5Q6tx88eCAAJCUlpcz3QUT0LuOVQSIiKkVEoFKplP3w8HAEBAQoz10FBgYiNTVV67bMiiosLCx1i+jbYgKgxJWdnY3AwEA0bdoU5ubmaNy4MYCXzzYCQO3atbVu5Tx58iTOnj2LYcOGAQC8vLzg7OyMpk2bYsiQIYiJiUFBQcEbYwgPD8fgwYOV/cGDB2Pbtm149OhRud8HAJw+fRqXLl2CmZkZTE1NYWpqinr16uHp06daOW3dujWMjIwqNPbrdF19XbVqFTp06ABbW1uYmppi/fr1St5eadWqlbKwDwA4ODjg1q1bAMqXuy5dumidQ127dkV2dnaZK8ceOHAAnp6ecHR0hJmZGYYMGYL8/HytcU1MTNCsWTOdMVVUmzZttMYBoIyVlZWFTp06afV/fR+Acgv0284bIqJ3FYtBIiIq5cKFC2jSpAkA4O7du/jpp5+wevVqqNVqqNVqODo64vnz51rPzFWUjY0N7t27V6GYzM3NYW1tDeDl81p3797Fhg0bcOzYMRw7dgyA9kIrwcHB2L9/P27cuIGIiAh4eHjA2dkZAGBmZoaTJ08iNjYWDg4OmDNnDtzd3XH//n2d858/fx5Hjx7F1KlTlTx06dIFBQUFFX5u7PHjx+jQoQNOnTqltV28eBEDBw5U+tWtW7dC4+ry+hhxcXGYMmUKRowYgX379uHUqVP47LPPSi1QU6tWLa19lUql3IJb0dy9TW5uLnx8fNCmTRvs2LED6enpWLVqFQDtn6eumOQNzyG+yT/HelW0lrWKblnu3r0LAMrzmkRE7xsWg0REpCUpKQlnzpxRVvmMiYlBw4YNcfr0aa3CZfHixYiMjNT7OwLbtWuH8+fPl6vvrVu3sGXLFvTt2xcGBgbIz89HVlYWZs2aBU9PT2g0Gp2FZevWrdGxY0ds2LABW7Zs0XouDADUajV69+6N7777DpmZmcjNzUVSUpLOGDZu3Iju3buXysOkSZOwcePGMmM3MjIqlaP27dsjOzsb9evXh4uLi9ZmYWFRrpzoKzU1Fd26dcPYsWPRrl07uLi46HWF9225e1Wcv3L06FE0b95c62rjK+np6SgpKcHixYvRpUsXtGjRQq+VY3XlWh+urq7K16e88vo+AJw9exa1atVCq1at/vWcRETVgcUgEVENVlRUhJs3b+KPP/7AyZMn8b///Q++vr7w8fHB0KFDAbwsgvz9/eHm5qa1jRgxAnfu3EF8fLxec3t7e+Pw4cOl2kUEN2/eRF5eHi5cuIDw8HB069YNFhYWWLBgAQDAysoK1tbWWL9+PS5duoSkpCRMmjRJ5zzBwcFYsGABRAR+fn5K+549e7BixQqcOnUKV69exaZNm1BSUqJz1c7i4mJER0cjMDCwVB6Cg4Nx7NgxnDt3Tuf8jRs3RmZmJrKysnDnzh0UFxdj0KBBsLGxga+vLw4dOoScnBykpKRgwoQJuHHjhj7pLLfmzZsjLS0NCQkJuHjxImbPnq2z0HmT8uTu2rVrmDRpErKyshAbG4uVK1ciNDRU53guLi4oLi7GypUrceXKFURHR2Pt2rUVfm+6cq2P8ePHY+PGjYiKikJ2djbmz5+PzMxMrdtegZeLIH300UdlrphLRPSuYzFIRFSDxcfHw8HBAY0bN0afPn2QnJyMFStWYNeuXTA0NER6ejpOnz5d6rsAAcDCwgKenp5vvCr2JoMGDcK5c+dKLen/8OFDODg4wNHREV27dsW6desQFBSEjIwM5dkuAwMDxMXFIT09HW5ubvjiiy/w/fff65wnMDAQarUagYGBWs8oWlpaYufOnfDw8IBGo8HatWsRGxur8yrP7t27kZ+fr1VMvqLRaKDRaMrMw8iRI+Hq6oqOHTvC1tYWqampMDExwcGDB+Hk5IR+/fopX6Hx9OlTmJublzuH+hg9ejT69euHgIAAdO7cGfn5+Rg7dmyFxihP7oYOHYrCwkJ06tQJISEhCA0NxahRo3SO5+7ujiVLlmDhwoVwc3NDTEwMvv322wq/N1251segQYPw1VdfYcqUKWjfvj1ycnIwbNiwUs+4xsXFYeTIkXrNQUT0LlCJvjfbExER/UtffvklHj58iHXr1lXZHLm5uWjWrBlOnDiB9u3bV9k89LeePXuibdu2WLZsWXWHUmm8vLxgb2+P6OhoAMDevXsxefJkZGZmVvoX2hMR/Vf424uIiKrNzJkzsXr1apSUlMDAoHJvVikuLkZ+fj5mzZqFLl26sBCkcisoKMDatWvh7e0NQ0NDxMbG4sCBA9i/f7/S58mTJ4iIiGAhSETvNf4GIyKiamNpaYkZM2ZUydipqano1asXWrRoge3bt1fJHPT/k0qlwm+//YawsDA8ffoUrq6u2LFjB3r37q308ff3r8YIiYgqB28TJSIiIiIiqoG4gAwREREREVENxGKQiIiIiIioBmIxSEREREREVAOxGCQiIiIiIqqBWAwSERERERHVQCwGiYiIiIiIaiAWg0RERERERDUQi0EiIiIiIqIa6P8A7rmLh7IaP5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data:image/png;base64,iVBORw0KGgoAAAANSUhEUgAAA4MAAAIjCAYAAAC5/M6gAAAAOXRFWHRTb2Z0d2FyZQBNYXRwbG90bGliIHZlcnNpb24zLjcuMSwgaHR0cHM6Ly9tYXRwbG90bGliLm9yZy/bCgiHAAAACXBIWXMAAA9hAAAPYQGoP6dpAAEAAElEQVR4nOzdd3hT1RvA8W+SpntvCqXsKSBLQLYoG0RkD1kKKi5wogioCAj+FBwoS0EpWxBEEFD2kg1SldkChbZ076YZ9/dHbSB00EJLOt7P8+Qhuffce997SG7z5px7jkpRFAUhhBBCCCGEEOWK2toBCCGEEEIIIYR48CQZFEIIIYQQQohySJJBIYQQQgghhCiHJBkUQgghhBBCiHJIkkEhhBBCCCGEKIckGRRCCCGEEEKIckiSQSGEEEIIIYQohyQZFEIIIYQQQohySJJBIYQQQgghhCiHJBkUQghRZqWkpPDss8/i7++PSqXitddes3ZIQgghRIkhyaAQQohit3TpUlQqFceOHXugx50xYwZLly7lhRde4Mcff2T48OF33cZoNBIQEIBKpWLr1q0PIMqyTaVSmR82NjZ4enrStGlTXn31Vf7+++98t50/fz4qlYoWLVpYLK9SpYrFfvN6LF26tBjPTAghSj8bawcghBBCFJedO3fSsmVLpk6dWqhtIiIiqFKlCsHBwXTr1q0YIywfnnjiCZ555hkURSExMZHTp0+zbNky5s+fzyeffMLEiRNz3S44OJgqVapw5MgRLl68SI0aNQCYO3cuKSkp5nJbtmxh5cqVfP7553h7e5uXP/roo8V7YkIIUcpJMiiEEKLMunnzJvXq1SvUNsuXL6dJkyaMGDGCd999l9TUVJycnO66XUHLlTUZGRnY2tqiVufd2ahWrVoMGzbMYtmsWbPo1asXr7/+OnXq1KF79+4W60NDQzl48CDr169n3LhxBAcHm5P6Pn36WJSNjIxk5cqV9OnThypVqhTJeQkhRHkg3USFEEKUGNevX2f06NH4+flhZ2dH/fr1+e677yzKZGZmMmXKFJo2bYqbmxtOTk60bduWXbt2mcvs3r0blUpFaGgov/76q7nbYFhYWL7HT09PZ8OGDQwaNIgBAwaQnp7Oxo0bc5QbOXIkzs7OXLp0ie7du+Pi4sLQoUMBMJlMzJ07l/r162Nvb4+fnx/jxo0jPj7eYh8bN26kR48eBAQEYGdnR/Xq1fnoo48wGo0FqquTJ0/SrVs3XF1dcXZ2plOnThw+fNi8/tixY6hUKpYtW5Zj223btqFSqdi8ebN5WUHqPrteV61axeTJk6lYsSKOjo4kJSUVKObbeXl5sWrVKmxsbPj4449zrA8ODsbDw4MePXrQr18/goODC30MIYQQ+ZOWQSGEECVCVFQULVu2RKVS8dJLL+Hj48PWrVsZM2YMSUlJ5sFfkpKSWLx4MYMHD+a5554jOTmZJUuW0KVLF44cOcLDDz9M3bp1+fHHH5kwYQKVKlXi9ddfB8DHxyffGDZt2kRKSgqDBg3C39+fDh06EBwczJAhQ3KUNRgMdOnShTZt2vDpp5/i6OgIwLhx41i6dCmjRo3ilVdeITQ0lK+++oqTJ09y4MABtFotkHUfpbOzMxMnTsTZ2ZmdO3cyZcoUkpKSmDNnTr5xhoSE0LZtW1xdXXnrrbfQarUsWLCADh06sGfPHlq0aEGzZs2oVq0aa9asYcSIERbbr169Gg8PD7p06VKous/20UcfYWtryxtvvIFOp8PW1jbfePNSuXJl2rdvz65du0hKSsLV1dW8Ljg4mL59+2Jra8vgwYP55ptvOHr0KM2bN7+nYwkhhMiFIoQQQhSz77//XgGUo0eP5llmzJgxSoUKFZSYmBiL5YMGDVLc3NyUtLQ0RVEUxWAwKDqdzqJMfHy84ufnp4wePdpieVBQkNKjR48Cx9mzZ0+ldevW5tcLFy5UbGxslJs3b1qUGzFihAIo77zzjsXyffv2KYASHBxssfy3337LsTz7fG43btw4xdHRUcnIyMg3zj59+ii2trbKpUuXzMtu3LihuLi4KO3atTMvmzRpkqLVapW4uDjzMp1Op7i7u1vUVUHrfteuXQqgVKtWLdf4cwMo48ePz3P9q6++qgDK6dOnzcuOHTumAMqOHTsURVEUk8mkVKpUSXn11Vdz3cecOXMUQAkNDS1QTEIIIbJIN1EhhBBWpygKP/30E7169UJRFGJiYsyPLl26kJiYyIkTJwDQaDTmliiTyURcXBwGg4FmzZqZy9yL2NhYtm3bxuDBg83Lnn76aVQqFWvWrMl1mxdeeMHi9dq1a3Fzc+OJJ56wOIemTZvi7Oxs0ZXVwcHB/Dw5OZmYmBjatm1LWloa//77b55xGo1Gtm/fTp8+fahWrZp5eYUKFRgyZAj79+83d9scOHAger2e9evXm8tt376dhIQEBg4cCBSu7rONGDHCIv774ezsbK6DbMHBwfj5+dGxY0cga0TSgQMHsmrVqgJ3oxVCCHF3kgwKIYSwuujoaBISEli4cCE+Pj4Wj1GjRgFZg8FkW7ZsGQ0bNsTe3h4vLy98fHz49ddfSUxMvOcYVq9ejV6vp3Hjxly8eJGLFy8SFxdHixYtcr1fzcbGhkqVKlksu3DhAomJifj6+uY4j5SUFItzCAkJ4amnnsLNzQ1XV1d8fHzMg6zkdx7R0dGkpaVRu3btHOvq1q2LyWTi2rVrADRq1Ig6deqwevVqi/P09vbmscceM++vMHUPULVq1XzrsjCyRwV1cXEBspLdVatW0bFjR0JDQ83/Fy1atCAqKoo//vijyI4thBDlndwzKIQQwupMJhMAw4YNy3F/W7aGDRsCWaN9jhw5kj59+vDmm2/i6+uLRqNh5syZXLp06Z5jyE74Wrdunev6y5cvW7TE2dnZ5RhB02Qy4evrm+dgJ9n3LCYkJNC+fXtcXV358MMPqV69Ovb29pw4cYK3337bXB9FYeDAgXz88cfExMTg4uLCpk2bGDx4MDY2NuaYoWB1n62oWgUBzp49i0ajMSeY2VN7rFq1ilWrVuUoHxwcTOfOnYvs+EIIUZ5JMiiEEMLqfHx8cHFxwWg08vjjj+dbdt26dVSrVo3169ejUqnMywszl+CdsqcxeOmll2jfvr3FOpPJxPDhw1mxYgWTJ0/Odz/Vq1fn999/p3Xr1vkmTLt37yY2Npb169fTrl07izjuxsfHB0dHR86dO5dj3b///otarSYwMNC8bODAgXzwwQf89NNP+Pn5kZSUxKBBgyz2V9C6L2pXr15lz549tGrVytwyGBwcjK+vL19//XWO8uvXr2fDhg18++23RZqQCiFEeSXJoBBCCKvTaDQ8/fTTrFixgrNnz/LQQw9ZrI+Ojja3qmk0GiDrXrfsZPDPP//k0KFDVK5c+Z6On92S99Zbb1kkUtkWL15McHDwXZPBAQMGMH/+fD766CNmzJhhsc5gMJCSkoK7u7vFOWTLzMxk/vz5d41Vo9HQuXNnNm7cSFhYmHlevaioKFasWEGbNm0sRuWsW7cuDRo0YPXq1fj5+VGhQgWLBLQwdV+U4uLiGDx4MEajkffeew/Imtpj/fr19O/fn379+uXYJiAggJUrV7Jp0ybzPY9CCCHunSSDQgghHpjvvvuO3377LcfyV199lVmzZrFr1y5atGjBc889R7169YiLi+PEiRP8/vvvxMXFAdCzZ0/Wr1/PU089RY8ePQgNDeXbb7+lXr165vvPCis4OJiHH34410QQoHfv3rz88sucOHGCJk2a5Lmf9u3bM27cOGbOnMmpU6fo3LkzWq2WCxcusHbtWubNm0e/fv149NFH8fDwYMSIEbzyyiuoVCp+/PFHi+QwP9OnT2fHjh20adOGF198ERsbGxYsWIBOp2P27Nk5yg8cOJApU6Zgb2/PmDFjcnRvLWjd36vz58+zfPlyFEUhKSmJ06dPs3btWlJSUvjss8/o2rUrkDW1R3JyMr179851Py1btsTHx4fg4GBJBoUQoihYbyBTIYQQ5UX21BJ5Pa5du6YoiqJERUUp48ePVwIDAxWtVqv4+/srnTp1UhYuXGjel8lkUmbMmKEEBQUpdnZ2SuPGjZXNmzcrI0aMUIKCgiyOW5CpJY4fP64Ayvvvv59nmbCwMAVQJkyYoChK1tQSTk5OeZZfuHCh0rRpU8XBwUFxcXFRGjRooLz11lvKjRs3zGUOHDigtGzZUnFwcFACAgKUt956S9m2bZsCKLt27co3ZkVRlBMnTihdunRRnJ2dFUdHR6Vjx47KwYMHcy174cIFc13v378/1zIFqfvsqSXWrl171/iy3f7/rFarFXd3d6Vx48bKq6++qoSEhFiU7dWrl2Jvb6+kpqbmub+RI0cqWq3WYhoMmVpCCCHujUpRCvgzpBBCCCGEEEKIMkOmlhBCCCGEEEKIckiSQSGEEEIIIYQohyQZFEIIIYQQQohySJJBIYQQQgghhCiHJBkUQgghhBBCiHJIkkEhhBBCCCGEKIdk0vkSyGQycePGDVxcXFCpVNYORwghhBBCCGEliqKQnJxMQEAAanXRtuVJMlgC3bhxg8DAQGuHIYQQQgghhCghrl27RqVKlYp0n5IMlkAuLi4AhIaG4unpaeVoyg69Xs/27dvp3LkzWq3W2uGUGVKvxSUVCABAr7+CVutu1WjKEnnPFg+p1+Ih9Vo8pF6Lh9Rr8YiLi6Nq1armHKEoSTJYAmV3DXVxccHV1dXK0ZQder0eR0dHXF1d5QJVhKRei4vG/Eyvd0WrlWtBUZH3bPGQei0eUq/FQ+q1eEi9Fg+9Xg9QLLePyQAyQgghhBBCCFEOSTIohBBCCCGEEOWQdBMthYxGo7m5WBScXq/HxsaGjIwMjEajtcMpM0pqvWo0GmxsbGREXiGEEEKIPEgyWMqkpKQQHh6OoijWDqXUURQFf39/rl27JglCESrJ9ero6EiFChWwtbW1dihCCCGEECWOJIOliNFoJDw8HEdHR3x8fErcF++SzmQykZKSgrOzc5HP0VKelcR6VRSFzMxMoqOjCQ0NpWbNmiUmNiGEEEKIkkKSwVJEr9ejKAo+Pj44ODhYO5xSx2QykZmZib29vSQGRaik1quDgwNarZYrV66Y4xNCCCGEELeUnG9uosCkRVCIgilJyakQQgghREkj35SEEEIIIYQQohySZFCIEiYsLAwbmwfTg3vp0qU8/vjjD+RYBfX8888ze/Zsa4dRolxPum7tEIQQQghRBkkyKIpElSpVcHR0xNnZmQoVKvDqq69iMBgA+Oabb2jSpAlarZZp06bd0/7Hjh2Lra0tsbGxBd5m9+7d1KhR456Od79UKhXh4eFFvt+8EsUOHTqwfPnyIj+eNXz77be89dZb1g7D6mbtm2V+3mBhA5acWGLFaIQQQghRFkkyWI6EJ4WzK3QX4UlFn6QAbN++nZSUFPbu3cuaNWtYtGgRABUqVGDatGk8/fTT97RfnU7HunXrcHZ2ZvXq1UUZsshHdjIvHrzwpHCm75tufm1SFMZtHldsn10hhCgNUk5vJe3cfmuHIUSZIslgKaYoCqmZqQV6zD86n6C5QTz2w2MEzQ1i/tH5Bd62sHMa1qxZk7Zt2xISEgJAnz596N27N+7u7vd0nr/++itOTk688847OVq/7mwRmzZtGs8++yxGo5Fu3bpx+fJlnJ2dcXZ2BiAhIYEhQ4bg7e1N9erVWbBggXnbkSNH8sorr9CxY0ecnZ3p1asX0dHR9OvXD1dXVzp27GjRMtm3b198fX3x9PSkf//+xMXFAdC5c2cAateujbOzM/v27QPg66+/pmbNmnh7ezNixAhSU1PN+5oxYwZ+fn5UqVKFTZs23VM9AWRkZODu7k5oaKh52a5du6hVqxYAqampDB06FHd3d5o0acKFCxfM5bJbUqdOnYq3tzdTp04lPj6ewYMH51lfL7/8Mh07dqRy5cr07t3bXAcA69evp27dunh4eNCzZ0+uX8/q6pjdurlo0SIqVKiAv78/y5Yts9jv9Om3EqHVq1fz0EMP4eLiQoMGDTh37hwmk4lXXnkFb29v3N3dad68OTExMfdcbyXNhdgL3PmpMypGLsZdtEo8QghhbYaECBJ+/5rYDdNIv3zU2uEIUWZIMliKpenTcJ7pXKDH+C3jMSkmAEyKifFbxhd42zR9WqHiOnfuHPv27ePhhx++a9mrV6/i7u7O1atX8yyzfPlyBgwYwKBBg/jzzz+5fPnyXfer0WjYunUr1apVIyUlhZSUFADefPNN83E3bNjA5MmT2bNnj3m7tWvX8tVXXxEREUFYWBht2rTh1VdfJSYmBq1WyxdffGEu27dvX0JDQwkNDSU5OZkPP/wQyGohza6HlJQU2rZty9q1a/n222/5/fffuXbtGnq9nqlTpwKwZcsWvv76a/bt28epU6fuKxm0t7enb9++rFq1yrxs5cqVDBkyBIAPPviAqKgorl69yooVK/jhhx8stg8LC0Oj0RAREcHkyZN56aWX8q2vH3/8kVmzZnHu3DlcXFx49dVXAfj3338ZNWoUixYtIjIykmrVqjFs2DDzdkajkbNnz3LlyhV++OEHxo8fT3Jyco7zOXDgAOPHj2fBggUkJiaydu1aXF1d2b59OwcPHuTy5cvExsayYMGCMjV1RE2vmjmWaVQaanhap9uzEEJYk6IoxP02F0WfgV3lRthXbWbtkIQoMyQZFEWmW7duuLu7061bN0aOHMno0aPvuk3lypVJSEigcuXKua5PSEhgy5YtDBw4kMqVK9OyZct7vjfOaDSyceNGPv74YxwdHWnYsCHPPvssK1asMJfp378/9evXx8XFhe7du1O7dm3atm2Lra0tTz31FKdPnzaXHTZsGE5OTri5uTFhwgT278+768qSJUuYNGkSQUFBODg48O6777Ju3TogKwF97rnnqFWrFu7u7rzzzjt3PQ93d3eLx+3HHjZsGCtXrgSy5qb86aefzMng2rVrmTx5Mq6urtSpU4cRI0ZY7NvOzo53330XrVaLra0ta9euZcaMGXnWV58+fWjRogUODg588MEHrF27FkVRWLt2LX369KFNmzbY2dkxY8YM9u/fT0REhHnbKVOmYGtrS+fOnXF0dOTSpUs5znXp0qWMGzeO1q1bo1arqVOnDhUqVECr1ZKcnMy///6LWq2mSZMm5tbfskCtsrw0a1RqFvRcQCXXSlaKSAghrCft7A50YcdBo8Wj6wSZYkuIIiSTzpdijlpHUial3LXc9aTr1J1f19wyCFmtDH+/+DcVXSsW6DgFsXXrVtq0aVOgsgW1Zs0aAgICeOSRRwAYNGgQX331FVOmTCn0vmJiYtDr9RaJZ1BQEGfPnjW/9vX1NT93cHDI8Tq7hdFgMPDGG2+wYcMG4uPjURQFb2/vPI999epVxo0bx4svvmheptfrAYiIiLCot8DAwHzPQ6PRkJCQYLGsQ4cOFs/j4+MJCQkhNDSUqlWrmruJRkREWOw/MDCQw4cPm1/7+/ubB6gpSH3duS+dTkdcXBw3btyw2M7Z2RkvLy9u3LiBl5cXGo0GLy8v83pHR0dz3d4uPDycFi1a5FjeqVMnnn/+ecaOHUtkZCTDhg1j5syZaLXaPOutNDl245jF6zNjz1DFq76VohFCCOsxpsaT8Mc3ALi1eQatp/woJkRRkpbBUkylUuFk63TXRy3vWizsuRCNSgNkJYILei6glnetAm1vzV/gli9fzo0bN/D398ff359p06Zx/vx5jhw5AoCTkxPp6enm8lFRUebnd8bt7e2NVqu16JJ69epVAgICCh1XcHAwu3fv5uDBgyQlJbFu3bp8762sWLEiy5YtIyEhwfzIvmewQoUKXLt2zVz29uf3Qq1WM3jwYFauXMnKlSsZOnSoed3djnV7nRWkvu7cl52dHZ6engQEBFhsl5qaSmxsbKHrOjAwkLCwsFzXTZgwgVOnTnH06FG2bdtGcHBwofZdkh2/cdzidUF+tBFCiLIo4Y/5mDKS0fpWx+WR/tYOR4gyR5LBcmJMkzGEvRbGrhG7CHstjDFNxjywYxsMBjIyMjAajRbP7+bKlSscOHCAXbt2cerUKU6dOkVISAg9evQwdxVt1KgR69evR6fTcerUKXPXS8hq5YuOjjYnXRqNht69e/P++++TlpbG2bNnWbJkCYMGDSr0OSUnJ2Nvb4+HhwcxMTF8+umnFut9fX0tkpjRo0czY8YMc1fIiIgIfvvtNwD69evH4sWLuXDhAomJiUUyx96wYcNYvnw5mzdvtji/fv36MWPGDJKSkjh37lyOewZvp9Fo6NevH5MnT86zvjZu3MjRo0dJT0/ngw8+oF+/fqhUKvr168fPP//MwYMHyczMZPLkyTz66KNUqFChUOcxYsQIFixYwKFDh1AUhXPnzhEREcGxY8c4evQoBoMBFxcXtFotGo2m8BVVQh2POH73QkIIUcZlRl0k7e9doFLj2W0iKo10aBOiqEkyWI5Ucq1EhyodHvh9R9OnT8fBwYHFixfz8ccf4+DgwI8//ghktTQ5OzvnOoBMcHAwbdu2pVWrVuaWQX9/f1566SVWr16NwWBgwoQJ6HQ6vL29eeuttywSlbp16/Lkk08SGBhoHsl0zpw5GAwGAgMD6d27N9OmTaNjx46FPqdnnnkGDw8P/Pz8aNu2LV27drVYP2XKFJ5++mnz/XyDBw9mzJgx9OjRA1dXV9q3b8/ff/8NQI8ePcz3xTVs2JCePXsWOp47NWzYEFdXV5o1a2aRgE2dOhUvLy8CAwMZPHgww4cPz3c/X331Vb71NXToUN566y1q165NfHw8c+fOBbLqfvHixYwaNQo/Pz/OnTt3T/d6tm7dmnnz5jF69GhcXV3p378/SUlJJCYmMnr0aNzd3alduzatW7c23xdZFkgyKIQQYOtXA+8BM3HrMAbbCrWtHY4QZZJKKey8AaLYJSUl4ebmRkxMjMV9VRkZGeZ7wMrSyIkPislkIikpCVdXV9Tqsv87SM+ePXnqqacYM6Z4WoFHjhxJjRo1ePfdd0tsvZbGz8yN5BtU/KwizrYqkidlXZ71+ni0WnfrBlaG6PV6tmzZQvfu3cvMfaYlgdRr8ZB6LR5Sr8VD6rV4xMbG4u3tTWJiIq6urkW675L1zU0IUST+/vtvDh48yIABA6wdiiik7PsF63jVsXIkQghhHZk3L2NILjtzxwpRkkkyKEQZ89Zbb9GyZUtmzZqFi4uLtcMRhZTdRbRxhcZWjkQIIR48xZBJ7MbpRC4eTcaVU9YOR4gyT+7EFaKMmT17dpEMQnM3S5cuBbK634qiY04G/RsDK/IvLIQQZUzS4VUYYq+idnRH61vN2uEIUeZJy6AQQpQg2XMMSsugEKK8yYwOJelg1o9gHk+MR+NQtPdGCSFykmRQCCFKiBvJN4hMiUStUtPQr6G1wxFCiAdGMRmJ3/I/MBmwr9EKhzodrB2SEOVCuUoG9+7dS69evQgICEClUvHzzz9brFepVLk+5syZYy5TpUqVHOtnzZplsZ8zZ87Qtm1b7O3tCQwMfCBd9oQQpV/24DF1veviqHW0cjRCCPHgpBzbQGbEv6jsHPHo8ioqlcraIQlRLpSrZDA1NZVGjRrx9ddf57o+IiLC4vHdd9+hUql4+umnLcp9+OGHFuVefvll87qkpCQ6d+5MUFAQx48fZ86cOUybNo2FCxcW67kJIUq/7PsFmwY0tXIkQgjx4Bjib5C493sA3DuOw8bF28oRCVF+lKsBZLp160a3bt3yXO/v72/xeuPGjXTs2JFq1SxvYHZxcclRNltwcDCZmZl899132NraUr9+fU6dOsVnn33G2LFj7/8khBBlljkZrCDJoBCi/FA7e+LcpDeZNy/j1Ki7tcMRolwpV8lgYURFRfHrr7+ybNmyHOtmzZrFRx99ROXKlRkyZAgTJkzAxiarKg8dOkS7du2wtbU1l+/SpQuffPIJ8fHxeHh45NifTqdDp9OZXyclJQFZE3fq9Xrzcr1ej6IomEwmGcHxLvbt28crr7zCyZMnAahWrRrLli2jUaNG5joURUNRFPO/Ja1eTSYTiqKg1+vRaDTWDueusruJNvJphF6vJ3u+3qzrgD7vDUWhZF9Xb7++ivsn9Vo8yke9anBqOxpHkxGDwfBAjlg+6vXBk3otHsVZn5IM5mHZsmW4uLjQt29fi+WvvPIKTZo0wdPTk4MHDzJp0iQiIiL47LPPAIiMjKRq1aoW2/j5+ZnX5ZYMzpw5kw8++CDH8l27duHoeOu+IRsbG/z9/UlJSSEzM/O+z7EoNWzYkJiYGNRqNc7OzvTp04fp06djNBp5/fXX2b17N0lJSdSuXZuPP/6YRx55pED7DQkJ4d133+X06dMA1KpVi1mzZtGkSZN8t2vUqBF79uwxJ9Ymk4m0tDQAkpOT7+NMRV5KYr1mZmaSnp7O3r17H9gXjHsVp48jIiUCNWoiT0Wy7e9IevbMWrdz506MRnvrBlgG7dixw9ohlElSr8WjLNar2qjDpNaCynp3LZXFei0JpF6LVvZ32OIgyWAevvvuO4YOHYq9veUXsIkTJ5qfN2zYEFtbW8aNG8fMmTOxs7O7p2NNmjTJYr9JSUkEBgbSsWNHvLy8zMszMjK4du0azs7OOeIqiOToSOLCw/CsVAUXn9y7ud4rtVrNb7/9Rps2bbhw4QIdOnSgQYMGPPPMM9SsWZPp06dTqVIl1qxZw5AhQ7h8+TLOzs533e+wYcN47bXX2LFjBwaDgf379+Pp6Ymra+GGm1ar1ebE2sXFRW5ML0KKopCcnFwi6zUjIwMHBwfatWt3T5+ZB+nXC79CCNTxrkPfXn2BVPO6xx57DK3W3WqxlTV6vZ4dO3bwxBNPoM1ufhX3Teq1eJTVelUUhYSfp2HKSMGtywRsPCs90OOX1Xq1NqnX4hEbG1ts+5ZkMBf79u3j3LlzrF69+q5lW7RogcFgICwsjNq1a+Pv709UVJRFmezXed1naGdnl2siqdVqLT5IRqMRlUqFWq1GrVZndX/LSC/QOf3123p+n/chimJCpVLz+KtTaNC17903BLT2DgX6kp8dV+3atWnbti3//PMPLi4uTJ061VxmyJAhvPHGG1y4cIGmTfO/Lyo6OpqwsDDGjh2Lra0ttra2dO7c2bzeZDLxwQcf8N1332EwGOjfvz9z5szBzs6O3bt38+yzz3Lx4kVz+exzyK5DUTSyu4aWxHpVq9WoVKocn6WS6NTNUwA0q9jsv1hvxVsa4i+NpF6Lh9Rr8Shr9Zoa8ge6y0dAo8VGo7bauZW1ei0ppF6LVnHWpSSDuViyZAlNmzalUaNGdy176tQp1Go1vr6+ALRq1Yr33nvvv/t9sv7jduzYQe3atXPtIno/9BnpfNa18HORKYqJHXOnsWPutAKVn/jbGWwdCj7M/blz59i3bx8fffRRjnUXLlwgLi6OGjVqALB//3569uxJQkJCjrLe3t5Ur16doUOHMmrUKB599FGLltIlS5awbt06Dh06hIODA71792bmzJlMm1aw8xKiJJHBY4QQ5YUxNZ6E37NGdnd9dCha7yArRyRE+VWyfsYvZikpKZw6dYpTp04BEBoayqlTp7h69aq5TFJSEmvXruXZZ5/Nsf2hQ4eYO3cup0+f5vLlywQHBzNhwgSGDRtmTvSGDBmCra0tY8aMISQkhNWrVzNv3jyLbqBlVbdu3XB3d6dbt26MHDmS0aNHW6xPT09n2LBhTJo0CTc3NwDatGmTayIIWS1NO3fuxNfXl5deeglfX1969OhBZGQkAKtWreKNN96gUqVKeHl5MWXKFFauXFms5yhEcckePEaSQSFEWZfw+3xM6Ulofarh2nKQtcMRolwrVy2Dx44do2PHjubX2QnaiBEjWLp0KZCVYCiKwuDBg3Nsb2dnx6pVq5g2bRo6nY6qVasyYcIEi0TPzc2N7du3M378eJo2bYq3tzdTpkwplmkltPYOTPztzF3LJUdHsviZrijKrZEeVWo1zy77rUD3DmrtHQoUz9atW2nTpk2u6/R6Pf3796dGjRpMmTKlQPsDqFy5Mt9++y0A58+fZ8iQIbz22musWrWKGzduULlyZXPZoKAgbty4UeB9C1FSRCRHZA0eo1LzsP/D1g5HCCGKTfqFg6T9swtUajx7vIFKU66+igpR4pSrT2CHDh3Mw+DnZezYsXkmbk2aNOHw4cN3PU7Dhg3Zt2/fPcVYGCqVqkDdN70qV6Prm9P57dPJKCYTKrWarm9Mx6tytbtuWxRMJhPDhw9HpVKxbNmyex5kpFatWowcOdKcHAYEBFi06l69epWAgIAiiVmIBym7i2gd7zo42TpZORohhCgepowU4rfNA8ClRX9s/WtZOSIhRLlKBsuzRj0GULV5W+KvX8GjYhCuvhUe2LHHjRtHREQE27ZtM8/HWBDx8fF88cUXjBgxwtzqt2rVKvO0FAMHDuR///sfnTt3xsHBgY8++ohBg6S7iSh9pIuoEKI8MGUkoXbyRKW1x7X1M9YORwiBJIPliqtvhQeaBAJcuXKFxYsXY29vj7e3t3n51q1badu2Lfv27aNbt26kpKTk2NbW1pZLly7Rrl074uLicHV1pVu3bnz66acAjBkzhmvXrvHII49gNBrp168fkyZNemDnJkRRkcFjhBDlgY17AH7PfIkxOQa19t6m4xJCFC1JBkWRCAsLy3V5UFBQvl1z27Ztm2siCODk5MQPP/yQ57YajYaPPvoo11FLO3ToYDGtRFhYGCaTyTwJvRAliTkZDJBkUAhR9iiKcmt6J40NNu5FO9exEOLelavRRIUQoqSJSI7gRvINGTxGCFFmJez4isS936MYMq0dihDiDtIyKIQQVnT74DHOts5WjkYIIYpWRtgJUk5sBMC+WnPsKj1k5YiEELeTlkEhhLAiGTxGCFFWmXRpxG35HwBOjXtJIihECSTJoBBCWJEMHiOEKKsS9yzGmBSFxtUP9w7PWTscIUQuJBkUQggrksFjhBBlUcaVU6Sc2ASAZ/eJqO3uPi+yEOLBk2RQCCGsJDIlkhvJN1ChksFjhBBlhikznbit/3UPfbgH9lXkxy4hSipJBoUQwkqy7xeUwWOEEGVJZuQFTKnxaFx9cO841trhCCHyIcmgEPeoQ4cOLF++/IEcq0qVKuzfv/+BHKsgrl69iru7u7XDKPWki6gQoiyyr9wQ/zEL8XryfdR2TtYORwiRD0kGRZGoUqUKjo6OODs7U6FCBV599VUMBgMAY8eOpUKFCri6utKgQQN++eWXAu+3Q4cOqFQqQkNDLZZXr17dPIFtSTRy5EimT59usWz37t3UqFHDShEVrcqVK5OQkGDtMEq97GSwWYVmVo5ECCGKlo17AHYV61k7DCHEXUgyKIrM9u3bSUlJYe/evaxZs4ZFixYBMHHiRMLCwkhKSuK7775j2LBhxMbGFni/NWvWZMWKFebXhw4dQqPRFHn8pVF2wi1Kp2M3jgHSMiiEKBuS/lxLxpVT1g5DCFEIkgyWI4akaDKunMKQFF2sx6lZsyZt27YlJCQEgDp16mBnZweASqUiMzOT69evF3h/gwcPJjg42Px6+fLlDB061KLMd999R61atXBxcaFhw4bs3r3bvK5Dhw5MnTqVRx55hMqVKzNo0CB0Oh0AS5cu5fHHHzeXDQsLw8bGxvx6xowZBAUF4erqSqtWrThz5kzBKyIfM2bMYOTIkRbL2rdvb056t27dSo0aNfD09OSDDz6wKNehQwfef/99mjVrhpOTE3q9nvXr11O3bl08PDzo2bOnuX6zz+ebb77Bz8+PypUrW3RtjY+PZ/DgwXh7e1O9enUWLFhgXjdy5EheeeUVOnXqhIuLC507dyYuLi7XeoqJiWHo0KH4+vri7e3NO++8A8Dhw4dp3Lgxrq6uVKxYkc8//7xI6q8skMFjhBBlie763yTuXkT0yjfQR4dZOxwhRAFJMliKKYqCKTO9QI/k4xuJ+GYI0SvfIOKbISQf31jgbRVFKVRc586dY9++fTz88MPmZS+++CIODg40b96cxx57jAYNGgCwf//+u957VrNmTZydnTl58iQGg4Gff/6ZAQMGWJTx9/fnjz/+ICEhgZdfftki4QNYs2YNa9eu5a+//iIkJMSipTE/derU4dixY8TGxvLEE0/wzDPPFKwS7mLo0KFs3LiRjIwMAMLDwzl58iRPPvkk0dHRDBgwgLlz5xIZGUlqairh4eEW269cuZJVq1aRmJjIxYsXGTVqFIsWLSIyMpJq1aoxbNgwc1mj0ciRI0e4cuUKq1at4sUXX+T8+fMAvPTSS0DWPYAbNmxg8uTJ7Nmzx7ztmjVr+Pzzz4mOjsZoNDJv3rxcz2fs2LE4Ojpy6dIlrl27xpNPPgnAa6+9xhtvvEFSUhJnz56lQ4cORVJ/ZYEMHiOEKCtM+gziNn8CignH+o+j9ali7ZCEEAVkc/cioqRS9Blc/6zXPWyokLDjSxJ2fFmg4hUn/oLK1uGu5bp164ZGo8HT05ORI0cyevRo87r58+fz5Zdfsnv3bs6ePWu+369NmzYFuvds6NChBAcH06FDB5o3b46Hh4fF+u7du5ufP/fcc0yZMoULFy7w0EMPAfDss88SFBREUlIS3bt35/Tp0wU5dfr27Wt+/u677zJ9+nRSUlJwdr77l/ePP/6YTz/91PzaYDDg7+8PQFBQEA0aNGDLli307duX1atX07NnT5ycnFi3bh1NmzalZ8+eAEybNo25c+da7HvMmDHm+w/XrVtHnz59aNOmDZDV6ujh4UFERIS5/NSpU7G3t+fRRx+ld+/erFu3jrfffpu1a9dy7tw5HB0dadiwIc8++ywrVqygffv2APTv35+GDRsC8PTTT7N9+/Yc53n9+nX279/Pxo0bcXFxAaBVq1YAaLVaLl68SFxcHJ6enjn+38ozGTxGCFFWJO79HkP8dTTOXng8Md7a4QghCkFaBkWR2bp1KwkJCVy+fJmZM2eiVlu+vTQaDZ06deL3339ny5Ythdr3oEGDWLduHT/++GOOLqIAP//8M02aNMHd3R13d3du3rxpcV+in5+f+bmjoyMpKSkFOu6iRYuoX78+bm5u+Pv7oyhKge93fO+990hISDA/Nm/ebLF+2LBhrFy5Eshq6RsyZAgAERERBAYGWsTr5eVlsW2lSpXMz2/cuEHlypXNr52dnfHy8uLGjRvmZbfvLzAwkIiICGJiYtDr9RbbBgUFWWxXkHoLDw/Hx8cHJ6ecI8YtXryYkJAQatSoQZs2bTh06FCOMuXV/qtZo8NW96hu5UiEEOLe6a79RcrR9QB4dJuI2t7FyhEJIQpDWgZLMZXWnooT7z4ypzE5hsjFo+H27p4qNf7PLkHj4l2g4xQlg8HAxYsXC7WNn58ftWrVYvv27SxbtsyiNVGn0zF48GDWr19P586d0Wg0VKhQoUDdW52cnEhPTze/joqKMj8PCwvjtddeY8+ePTRp0gSdToeTk1Ohu83mpX///rz99tscP36csLAwunTpAkCFChX47bffzOXS09NzJKC3j6QaEBBgUZ+pqanExsYSEBBg7ip77do1qlSpYn5er149vL290Wq1XL16lapVqwJZ3UUDAgIKdR6BgYHExMSQlpaWo8W0du3arFmzBoPBwLfffsvgwYMJCwsr1P7LoiUnlrDj8g4APtr7EYGugYxpMsbKUQkhROGYMtOJ+3UOoODUsCsO1VtYOyQhRCFJy2ApplKpUNs63PWh9QrEo+tEUP33361S49F1AlqvwAJtfz9TOCQmJrJixQpSUlIwGAysXbuWXbt20a5du0Lv69tvv+X333/H3t4yOdXpdGRmZuLr6wvAvHnziI4u2CA5DRs25OTJk5w7d47k5GRmzZplXpeSkoJarcbHxweDwcDUqVMLHXN+PDw86NixIyNGjKB///5otVogq8vr8ePH2bJlC5mZmXzwwQeYTKY899OvXz9+/vlnDh48SGZmJpMnT+bRRx+lQoUK5jIfffQRGRkZHD58mE2bNvH000+j0Wjo168fkydPJi0tjbNnz7JkyRIGDRpUqPMICAigdevWTJw4kZSUFNLT0zl8+DAAwcHBxMbGYmNjg4uLi4wCC4QnhTN2861JmE2KiXGbxxGeFJ7PVkIIUfKk/b0TQ8INNC4+uD/2vLXDEULcA0kGywnnRt2o8EIwPoM/pcILwTg36vZAjqtSqVi0aBGVKlXCy8uLWbNmsWLFCvPgMvv27SvQ/XcA1apVo2nTnPdXubq6MmfOHLp06YK/vz+xsbEFns+vdu3avP3227Rq1YpGjRqZW+cAHnroIcaNG0fDhg2pUqUKVatWxdbWtkD7Lahhw4YREhJi7iIK4OPjw8qVK3n55Zfx8/PDwcHBolvonerWrcvixYsZNWoUfn5+nDt3zmLEUI1GQ7NmzahcuTL9+/fnyy+/pHbt2gB89dVXGAwGAgMD6d27N9OmTaNjx46FPo+FCxeSkJBAlSpVqFy5Mps2bQJgy5Yt1K5dGxcXF7744gt++OGHQu+7rLkQewGTYpncGxUjF+MK11ouhBDW5tSoO54938Gzxxuo7WUgLCFKI5VSVH3eRJFJSkrCzc2NmJgYi3vFMjIyCA0NpWrVqjlax8TdmUwmkpKScHV1zXE/o7UcO3aMp59+mrCwsPtqgc1LWFgYNWrUKNb5CEtivWYriZ+Z8KRwKn9eGYVbl16NSkPYa2FUcr096U8Fsr5c6fXxaLXuDzTOskyv17Nlyxa6d+9ubpEX90/qtXhIvRYPqdfiIfVaPGJjY/H29iYxMRFXV9ci3XfJ+uYmRDliNBr58ssvGTVqVLEkgqJkquRayWLQGI1Kw4KeC+5IBIUQouRK/Ws7xvQka4chhCgCMoCMEFYQFxdH5cqVqVu3bp5z94mySWfQcS3pGgA/9vmRDlU7SCIohCg1MsKOE/frbNTOXlR4dol0DxWilJNkUAgr8PT0LPD0FvejSpUqxdpFVBTeyciT6Iw6vB29GdpwqLQKCyFKDZMulbgt/wPAsVZrSQSFKAOkm6gQQjxAB68dBODRwEclERRClCoJOxdgTLqJxs0ftw7PWTscIUQRkGSwFJIxf4QomPym5LAWczJY6VErRyKEEAWXfvkoqae3AODZ403Utg5WjkgIURSkm2gpotVqUalUREdH4+PjI60KhWQymcjMzCQjI6PEjXpZmpXEelUUhczMTKKjo1Gr1UU+Jci9UhSFA9cOAFktg0IIURqYMpKJ35rVPdS5WV/sKzeyckRCiKIiyWApotFoqFSpEuHh4YSFhVk7nFJHURTS09NxcHCQRLoIleR6dXR0pHLlyiUmSb2SeIXIlEhs1DY0C2hm7XCEEKJAEvf9gDE5BhuPiri1H23tcIQQRUiSwVLG2dmZmjVrotfrrR1KqaPX69m7dy/t2rWTuW+KUEmtV41Gg42NTYlKULO7iDap0AQHrXSxEkKUDm5tn8GkS8G5cS/U2pIxZ6sQomhIMlgKaTQaNBqNtcModTQaDQaDAXt7+xKVtJR2Uq8FJ/cLCiFKI7W9C14937Z2GEKIYlAy+k4JIUQ5cPtIokIIUZIpikJG6HEZtE6IMk6SQSGEeABSMlM4HXUagFaBrawcjRBC5C/t7A6iV79N7M8fSkIoRBkmyaAQQjwAR64fwaSYqOxWmUqulawdjhBC5MmQdJP4378CwNavRom691oIUbQkGRRCiAdAuogKIUoDRVGI2/Ipii4N24A6uLQcZO2QhBDFSJJBIYR4AGTwGCFEaZBychO6sBOobOzw7PE2KrUMWCdEWSbJoBBCFDOTYuJQ+CFAWgaFECWXPv46ibsWAeDW4Vm0XoFWjkgIUdwkGRRCiGL2b8y/JGQk4Kh1pKFfQ2uHI4QQOSiKQtyvc1D0GdhVfhjnpk9aOyQhxAMgyaAQQhSz7C6ij1R8BK1G5mIUQpQ8KpUK9/Zj0PrVwLPHm6hU8hVRiAchJfYmJoPBaseXT7oQQhQzuV9QCFEa2AU2wG/kN9i4+Vk7FCHKjZgrl9g65z2rJYQ2VjmqEEKUIzKSqBCipFIMmRiSbqL1zJryRqaREOLBqtKkFWq1moyURBzdvR748aVlUAghilFMWgznYs8B0LJSSytHI4QQlhL3LSPqu3GknPnN2qEIUW4kR0cSdy3U/Lrywy2skgiCJINCCFGsDocfBqCOdx28HK1zoRdCiNzorv1F8p9rUAw61HbO1g5HiHIhJfYmK14bRvArQ4i9csna4UgyKIQQxUnuFxRClEQmXSqxmz8BFJwadMGxdhtrhyREmZcSG83K14YTHx6Gja0dNnb21g5JkkEhhChOcr+gEKIkSvh9PsbESDRu/rg//qK1wxGizEuNj2XVxOHEXr2Eq18Ag+cux82/orXDkmRQCCGKi96o58j1I4Akg0KIkiPt/AFS/9oGqPDq+TZqOydrhyREmZaWEMuqCcOJCbuIi48/gz//EfcKlawdFiDJoBBCFJvTUadJN6TjYe9Bbe/a1g5HCCEwpsYTv/UzAFxaDMAusIGVIxKibEtPjGflxBFEh57H2duPwXOX41ExyNphmUkyKIQQxSS7i2irwFaoZQJnIUQJoLZ3wbnpk2j9auLWdoS1wxGizFOp1WhstDh5+jD48x/xrFTF2iFZkHkGhRCimMjgMUKIkkalscGtzTO4thqCSiNfA4UobvYubgz63zLSEmLxDKxq7XBykJ+qhRCimMjgMUKIksKYGo9iyDS/lkRQiOKTnpTA2e0/m1/bu7iWyEQQpGVQCCGKxbXEa1xLuoZGpaF5xebWDkcIUY4pJiMx66ehZKbj1WcyWq/K1g5JiDIrPSmBVa+PIOp8CJlpqTTpM9TaIeWrXLUM7t27l169ehEQEIBKpeLnn3+2WD9y5EhUKpXFo2vXrhZl4uLiGDp0KK6urri7uzNmzBhSUlIsypw5c4a2bdtib29PYGAgs2fPLu5TE0KUMIfCDwHQyL8RzrYymbMQwnqS/1xN5vUQDImRqGzsrB2OEGVWRnKiORF0dPcksFHJ/zG4XCWDqampNGrUiK+//jrPMl27diUiIsL8WLlypcX6oUOHEhISwo4dO9i8eTN79+5l7Nix5vVJSUl07tyZoKAgjh8/zpw5c5g2bRoLFy4stvMSQpQ8cr+gEKIkyIy8QOK+ZQB4PPESNm5+Vo5IiLLpzkRw8Nzl+FStZe2w7qpcdRPt1q0b3bp1y7eMnZ0d/v7+ua77559/+O233zh69CjNmjUD4Msvv6R79+58+umnBAQEEBwcTGZmJt999x22trbUr1+fU6dO8dlnn1kkjUKIsk3uFxRCWJtJn0HsphlgMuJQqw2ODz1h7ZCEKJMykpNY9fpIIs+dzUoEPy8diSCUs2SwIHbv3o2vry8eHh489thjTJ8+HS8vLwAOHTqEu7u7OREEePzxx1Gr1fz555889dRTHDp0iHbt2mFra2su06VLFz755BPi4+Px8PDIcUydTodOpzO/TkpKAkCv16PX64vrVMud7LqUOi1aUq85penTOBl5EoDmFZrfY93o0Wr/e6bXA1K/RUXes8VD6rV43E+9Jv7+DYa4a6idvXB5/GUMBkNRh1dqyfu1eJTHejVkZrJq4jNEnT+Lg5sH/ed8j3tg1SKtg+KsT0kGb9O1a1f69u1L1apVuXTpEu+++y7dunXj0KFDaDQaIiMj8fX1tdjGxsYGT09PIiMjAYiMjKRqVcvRgvz8/MzrcksGZ86cyQcffJBj+a5du3B0dCyq0xP/2bFjh7VDKJOkXm85mHAQg8mAu407Z/efJUQVUuh9aDQZ9OyZ9Xznzp0YjfZFHKWQ92zxkHotHoWtV9fkUGqE/wrAOY82HNu1vzjCKvXk/Vo8ylu9mnwro7kWin/vMRz55yL8c7FI95+Wllak+7udJIO3GTRokPl5gwYNaNiwIdWrV2f37t106tSp2I47adIkJk6caH6dlJREYGAgHTt2NLdKivun1+vZsWMHTzzxBNrsJpdiEJsWS8OFDTkw8gBV3KsU23FKigdVr8Vt6IahNAtoxoQWE+5rP9+f+p45p+YAkGBI4GbFm4x6eNQ97CnV/Oyxxx5Dq3W/r7jELWXhPWtKTyLm+7F4Dp1XYu4BKwv1WpwUo57o757Fo9d7aP0L3n3sXuvVkBhJ4pbLaCvUpm0HuU3lTrfXqyEthe/H9GToV2tw869o7dBKtQd1HTDqM/luZDd6TZmHf+2Hiu04Bda9O2mJ8Ti65Wz0KQqxsbHFsl+QZDBf1apVw9vbm4sXL9KpUyf8/f25efOmRRmDwUBcXJz5PkN/f3+ioqIsymS/zuteRDs7O+zsco7updVq5Q9qMSjuep19eDZP1n6Smj41ATgdeZpZB2ax/+p+YtJiqOJeheebPs+rLV+12E5n0PHhng9Z/tdyIlMiqeBcgSntpzC68eg8j/XH5T94f9f7/HXzL5y0ToxoNIKPO32MjfrWR3vbxW1M3T2VkOgQ7G3saRfUjv91/l+hEtW9V/Yy5+Acjt84TkRKBBsGbqBPnT4WZW6v1+c3P8+C4wv4vMvnvNbyNXOZuPQ4Xt76Mr+c+wW1Ss3TdZ9mXrd5FqNtnok6w/gt4zl6/Sg+Tj68/MjLvNX6rXzju5p4lRd+fYFdobtwtnVmRKMRzHx8pkU97A7bzcRtEwmJDiHQNZDJ7SYz8uGR5vVTOkyh3fftGNdsHG72bgWum9uFJ4XzwtYXUFDMy17c+iLda3enkmulQu7t1ntUrgXFozTXa/zeNTjUehQH71vvq2uzHs9Rzqv3ezjW62h+nXx8IyknNmJMjETj6otrqyE4Neic53FSz2wjbsucXNcFvLwWjZMHaef2kXLyFzKjLtJIl05Swg7c2o7AoVrhRtFLObWZtJCdZEZdRMlMo+JrP6O2z30kXsWQSdQPL6O/eQm/Ud9i61fDvC7z5mXit39BZsQ5NI7uODftg2vLgRbbp/27h8S9SzEkRqL1rIhbh+dwqN4i3/gyrpwiYee36GOuYOPig+ujQ3Fq2MWiTPLxjST/uQZjahy2vtVxf+Il7ALqZK3UanFtMYCU/UvxHZx7neansO9XrXcg9sM+B8WESlM63+cPglar5dCqRdRq/TjegVXMyyP+OcPuhXOIPH8WUBFQtyEdnn8bvxp1c+wjPjyM7599EpVGzYRfT+Z5rKiL/3A4eAHhfx0jPTEeN/9KPPzkYJr3G2kuc+XkYVa+NizHti+tP4Szl0+Bz+vUplWE/LHJPL3Ba5tPYO/immtZQ6aOH17ox82L/zBq8Sb8atYzr7t56V+2fz6NiHNncHTzpGnfZ2g5xPLHhX93bWHvd3NJjAzHIyAIh4fbo9V2z/f9euXkYXZ+PYOYsAu4+Fbg0eHjadjtaYsyxzf8yJ+rFpMaF41v9bo88eoUAuo2ArL+31oMepb9Sz5j8Oc/Frheikp6UgJ7Fn5Kxxfexs7JBQA3b9+7bHXvivNvVbkaTbSwwsPDiY2NpUKFCgC0atWKhIQEjh8/bi6zc+dOTCYTLVq0MJfZu3evRd/eHTt2ULt27Vy7iIqyJU2fxpKTSxjTZIx52fGI4/g6+rL8qeWEvBjCe23fY9Ifk/jqyFcW2w5YN4A/Qv9gSe8lnHvpHCufXkltr9p5Hut05Gm6r+hO1xpdOTnuJKv7rWbT+U288/s75jKh8aE8uepJHqv6GKfGnWLbsG3EpMXQd3XfQp1XamYqjfwa8XX3vEfizbbhnw0cDj9MgEtAjnVD1w8l5GYIO4bvYPOQzey9upexv9w2Gq8uic4/dibILYjjY48z54k5TNs9jYXH8x6N12gy0mNFDzKNmRwcc5BlfZax9PRSpuyaYlEPPVb0oGOVjpwad4rXWr7Gs5ueZdvFbeYyD/k+RHXP6iw/s7yg1ZLDhdgLmBSTZXyKkYtxRdtdRJRvJn0GqWe24tQw54Bont3fJOClNeaHQ63W5nUpJzaRuGcJbm2G4//sYtzajCB+x5ekXziU57Ec6naw2F/AS2uwr9oMu8CGaJyy/qbprv2FfZWmePb9kH+rDsI2sBEx694nM/JCoc5L0euwr9Yc11aD71o2YdciNM45e86YdKlEr34bGzc//Ed+g3vHsSTt/4GUU5vNZXThIcRu/BinRl3xH/UtDjVbE/PTVDKjQ/M8niEhgph1k7Gr/DD+o77FuXlf4rb+j/TLR81l0v7ZRcLOb3FtMxz/Ud+i9a1G9Op3MKbGm8s41e+ELvws+uiwAtZK4RlT4szPVWqNJIJ3oc9I58yWtTTs0d+8LDMtldVvjcbVN4BnvvmJYV+twtbRiTVvjsJosLx3y2jQs/HDCVRq2OzOXecQee4sjh5e9Jr8P55dtpVWw19gz8JPOb7+hxxlxy7fwUvrD5kfTh6F6ymm16VT7ZF2tBr2wl3L7vp2Ns5eORMZXWoyq98YiZt/ACMX/kzHF95h/9IvOLVplblM+NkTbPxoAo2692fUok3UaN2Ja5u+Jyb0fJ7HS4i4xrp3nqNy45aMWvwLzfuNZOucd7l8ZK+5zD87f2Xn1zNoM+JlRi3aiG/1Oqx+YxSp8bdayOo/8SThfx0jOp9jFYf0pARWTXyGU7+sYvOMNx/osYuFUo4kJycrJ0+eVE6ePKkAymeffaacPHlSuXLlipKcnKy88cYbyqFDh5TQ0FDl999/V5o0aaLUrFlTycjIMO+ja9euSuPGjZU///xT2b9/v1KzZk1l8ODB5vUJCQmKn5+fMnz4cOXs2bPKqlWrFEdHR2XBggUFjjMxMVEBlJiYmCI9//IuMzNT+fnnn5XMzMxiO8bakLWKz2yfu5Z7cfOLSselHc2vt17YqrjNdFNi02ILfKxJv09Smi1sZrFs07+bFPvp9kpSRpI5HpsPbRSjyWhRRjVNpWQa7q0emIay4Z8N5te312t4YrhS8X8VlbNRZ5Wgz4OUzw99bi73982/FaahHL1+1Lxs64WtimqaSrmedF1RFEWZf2S+4jHLQ9EZdOYyb+94W6n9Ze0849lyfoui/kCtRCZHmpd9c/QbxXWmq3k/b21/S6n/dX2L7QauHah0+bGLxbIPdn+gtPmuTcEr4w7XEq8pqmkqhWmYH5oPNMq1xGv3sLcURVFQFAUlMzP+nmMSOT2Ia0FxSv1njxI+7+kcy6/O7KSkntuf53aRP7ysxP/xrcWyuN+/USJ/fKXAxzakxitXP+mipPy1Pce62+v1xqLRSsK+Hwq839ulh51Urs7spBjTk3Ndn3bxT+XGwlFKZnSYcnVmJ0UXecG8Lvn4RiX88z6K6bbrW/yuhcqNBSPNr6M3fKjcXPOuxT4jl41XYrd+nmdM8TsXKjcWjbFYFv3zR8rNVW/f2sfS8Urcti/Mr00mo3L9ywFK4sEVFttFBb+uJOz5Ls9j3akw79fMmCvKtU97KHE7vlZMBn2Bj1EeZdfr2d9/Ueb1bm6x7sY/Z5SZ7aoriVHXzcuiLv6rzGxXXYm7FmpRduc3nyibPpqonN6yTvms+8OFjmPbZ1OU4FeHml+HnTikzGxXXUlPSiz0vnJzt/1dPLRbWTissxIdel6Z2a66Enk+xLzu+Iblyuc9miiGzFt/k3d9+4myYNgT5tcbpr6srHn7WfPrzMxM5fMBHZVfZ1t+xm6385tPlEUjulos+3naK8qqN259TpeO66ts+3yq+bXJaFS+7PuocnD5NxbbBb86VNmz+LM8j1XU0hLilCWjeyoz21VX5vVurty8dO6BHDcmJkYBlMTEonlf3K5ctQweO3aMxo0b07hxYwAmTpxI48aNmTJlChqNhjNnztC7d29q1arFmDFjaNq0Kfv27bPowhkcHEydOnXo1KkT3bt3p02bNhZzCLq5ubF9+3ZCQ0Np2rQpr7/+OlOmTJFpJcqJfVf20TSg6V3LJeoS8XTwNL/edG4TzQKaMfvAbCp+VpFaX9bije1vkK5Pz3MfOoMOexvLQUUctA5kGDI4HpHVet20QlPUKjXfn/weo8lIYkYiP575kcerPY62iH8tNikmhm8YzpuPvkl93/o51h8KP4S7vTvNAm4bjbfa46hVav4M/9Ncpl1QO2w1t43GW70L52LPEZ8en2Of2ds08G2An7OfxTZJuiRCboaYyzxezbILXZfqXcwTw2d7pOIjHLl+BJ1Bx73wdfK16PKqUWlY0HPBPXQRFSJvumt/YetfM9d1Cdu/4Pq8vkQtG0/K6a0oyq0uy4pBj8rG1qK8WmtL5o1zKMaCjTKZ+tcOVFo7HGq3y7OMophQMtNQO7gUaJ+FYUyNJ/63z/Dq+Xauk6frrv+NXWADi9Yw+6rNMcRdw5SRDEDmjb+xr9LEYjv7qs3JvP53nsfNvJ7bNs3Q3cjaRjHqyYw8j91tZVQqNXZVmqC7Y7+2AbXRXfurgGdccIpRT+ymmSj6DPQxYaAuV1/x7ln4X8fxr2V5z5ln5ao4uHlw+te1GPWZ6HUZnNmyFq+g6rj537qeh504xL+7t9J5wrR7Pr4uNRkH15y3Jnz3bC++fKoVqyaOIPyv47lsef9S42L47dN36fnep9jYOeRYfz3kJIGNmqPR3rpuVG3elrirl8lITgTgRshJqjS1nELJuUptIv4+ledxr4ecpErT1hbLqjZvy42QrC62Rn0mkefPWpRRqdVUafoo10Msu+EG1G3ItTNHeRDSEuJYOfEZbl78BydPb4bMC8anWumYPiI/5eqewQ4dOlj8YbzTtm3b8lyXzdPTkxUrVuRbpmHDhuzbt6/Q8YnS70riFQKcc3aPvN3BawdZHbKaX4f8al52Of4y+6/ux97Gng0DNxCTFsOLv75IbHos3z/5fa776VKjC3P/nMvKv1YyoP4AIlMi+XDPhwBEJEcAUNWjKtuHbWfAugGM2zwOo2KkVaVWbBm6pYjO+JY5h+Zgo7bhlRav5Lo+MiUSX6c7RuNV2+Dp4ElkSqS5TFX3O0bj/S/Ji0yJxMMhZ1fryJRIi0Twzm3MZZxylknSJZGuT8dBm/VHMMAlgExjJpEpkQS5BxXovG+34Z8NJGcm4+fkx/KnllPHp44kgqLIGZOicu0i6dp2JPZBD6OysSMj7Djx279A0Wfg0uwpAOyrNSPl9FYcarVG61cTfeR5Uk5vBZMBU3pirvu8U+qZrTjWewy1NmciZi5z9CeUzAwc67S/95PMhaIoxP06G6eHe2JboTaGhMgcZYyp8di4W96fn92d1ZgSh9reBWNKPGony2uJ2skdY2oceTGmxmHv5J5jv4ouDZNeh5KRDIrJfKzbyxhir1kuc/bGkGQ5/kBRSNz/A/qoC6jtXfDq8RYqlSSDBZEUdQPnO+71snN0ZsjcYH6a/DwHf8i6PcKjUhUGzvketU3WV+f0xHi2zHyLnpP/Z75nrLDCz57gn51b6P/JIvMyZy9furz+ERVqN8Cgz+T05jWseHUoz3y7LkfSej8UReHXmW/xcO8hVKjTgISI8BxlUuOica8QaLHMydMbgJTYaOxd3EiJi8HJw9uijMbRheS4mDyPnRoXnaPbq5OnN7rUFPS6DDKSE1GMxpxlPLyJvXrZYpmzlx9JkTfufsL3KS0hlpUTniH68jmcPL0Z/PlyvKvUuPuGpUC5SgaFKG7phvQcrXW3O3vzLE+uepKp7afSufqtQRtMigmVSkVw32Dz4CWfdfmMfmv6Mb/7fHOycrvO1Tsz54k5PP/r8wzfMBw7Gzveb/c++67uQ/3fl4DIlEie++U5RjQaweCHBpOcmcyUXVPot6YfO4bvQKVSFcl5X0y7yFcXvuLEuBNFtk9rcLDJquc0/b0N4Tz/2HwAnm/2PI9XzzmYhxBFQTHocrTwAbi1vjXohK1/TZTMDJL/XGNOBl0fHYYpJY6oH14GRUHj5IHTQ51J/nM1FCBx0F3/G0PsVbx6vZNnGY/Ec6Re2IN3vw9zJEb3K+X4z5gy0wp0T2FJprKxRdFnFOk+M66eIflQ1n1cHl0noHHxvssWIptBl4GNreWPG3pdBltmT6LSQ0158v25mExGjqxezNp3nmXEgg1o7ezZOuc96j3ei8qNHrmn40ZfPs9P746j9ciXqdq8rXm5V+VqeFWuZn5d6aEmJNy4wtE139Nr8v/u7SRzcfynH8hMT6XV0OeLbJ/WYGNnh16Xdy+qorLxwwn/JYI+DJm7HK+g6sV+zAdFkkEhipC3ozfxGbl3Z/w7+m86/dCJsU3GMrndZIt1FVwqUNGlosUolnW966KgEJ4UTk2v3LuETWw1kQktJxCREoGHvQdhCWFM+mMS1Tyy/pB8feRr3OzdmP3EbPM2y/suJ/DzQP68/ictK7W831POOreUv7mZepPKn1c2LzMqRl7f/jpzD88l7LUw/J39uZl6x2i8JgNx6XH4O/83Gq+zP1Gpd4zGmxJlXpcbf2d/jlw/ku82ee3X1c7VItGOS89qGfBxKviIbdnO3jzL3it70ag0PNfkuUJvL0RBqR3czF0e82MbUIekg8tRDJmobGxRa+3w7PEmHl0nYEyNR+PsSeqpX1HZOqJ2vPsIuqmnt6D1rY5tHtMipP+7m6CInbj1eR/7KnfvLl9Yuisnybz+D+FzLAfOiVr6Io71O+HV8200Th6YUi2vwdkDuGicPf/7N2cZU2oCGidP8qJx8sSYmpBjvyo7R9RaOxS1GlRqi8Fissvc2QppykhG7eh+1/MtKFNGCnGbZwEKTg264Fgn7y68IicHNw8ykpMslv39+yYSI8N5Zv5aVP91t+39/ufM7dmUC/t/p16nnlw5eYgLB//gz9VLsjZSFBSTiU8eq03X16fT6LYBae4UE3aBlROH83CvQbR+ZvxdY6xQtxHhZ47d+0nm4srJQ1wPOcmcJ+pZLF867inqP96bnu/OwcnTh9R4yxa+1P9a/LJHNnX29M5RxpiWbG5BzE3Wfi2nSkiNi8HOyRmtnT1qtRqVRpOzTHxMjv1mJCfi6J73Z7eoPP7yZH6Z/jpPTp1nkayXBZIMClGEGvs3znU0ypCbITz2w2PmqR/u1DqwNWtD1pKSmWK+5+x87HnUKvVduxmqVCrzyJ0rz64k0DWQJhWy7ltJ06eZWwmzaVQagByjXt6PDp4deKn7SxZDH3dZ3oXhDYeb59hrVakVCRkJHL9x3Hxf5c7QnZgUEy0qtTCXeW/ne+iNevM9jTsu76C2V+1cu4hmb/Pxvo+5mXrT3A11x+UduNq5Us+nnrnMlouWXWN3XN5Bq0qtLJadvXmWSq6V8HYs/K/q3xz9BoA+dfpQ0VXmqRLFR+tXg7SQP+5aTn/zEmp7lxytiCqNDTauWV/k0v7ZjUONFnftUmjKTCft3z24tR+T6/rUv3eSuO1zQit2IaDavbWU3I374+NxbXdrzk5TSizRq9/B68nJ2AZkDfdvV7EeiXu/RzEaUGmyvuJkhB3HxjMQtX1WVz7bgHpkhJ3EpfmtYewzwo5jW9HyS/HtbCvWI+PynxbLdGHHsQvI2kal0WLrXwtd2Akc/xvBVVFM6K6cxLnJkxbb6aPDLKbCuF/x27/AmHQTjXsF3B+/e2IhLPnWqMu/OzdbLNNnZGR9Jm7r6ZL9WjFl/e0c/vVa83OACwd+5/CKBQz/ei0uPnnP/Rkdep6VE4bToEtf2j/3eoFivHnhn1xH+7wfj78yhXZjbs1xnRIbxeo3RvHk1Hnm6Rsq1m/M3sWfYTTo0dhk/U0OO3YAz8rVsHfJ+gEpoH5jwo4fpHn/W5/N1Cvnqdk07x+bK9ZvzOXDuy2WhR07QED9rDE9NFpb/Gs9RNjxg9Rq+wQAisnElRMHafLUcIvtoi+fx69G3p/d+6GYTOYfA3yq1mLU4k2luvdTXqRDuRBFqEv1LoREh1gMdnL25lk6LutI5+qdmdhqIpEpkUSmRBKdGm0uM6TBELwcvRi1cRR/R//N3it7eXPHm4x+eLS55WrDPxuo81Udi+PNOTCHv6L+IuRmCB/t+YhZ+2fxRbcv0KizEr4etXpw9PpRPtzzIRdiL3Ai4gSjNo4iyC2Ixv6NC3xeKZkpnIo8xanIU0DWVA2nIk9xNfEqAK42rjzk+5DFQ6vW4u/sT23vrOkx6vrUpWuNrjz3y3McuX6EA1cP8NKWlxj00CBzMjukwRBsNbaM2TSGkJshrD67mnl/zmNiq1t/sO6sh87VO1PPpx7DNwzndORptl3cxuSdkxnffDx2/w0w8Xyz57kcf5m3drzFvzH/Mv/ofNaErGFCS8sJ5vdd3UfnannPuZaXZF0yP5zJGhr8xeYvFnp7IQrDvmoz9DFhFq2D6RcOkXJ6C5nRoejjr5NyYhNJh1bi3LSPuYw+LpzUs7+jjwtHd+NfYjZORx8dilu7Wwle2rn9RCwcxZ3S/tkNJiNO9XN2f04N+YO4zZ/g2v45Uh38MKbGYUyJw5SRUqjzMqbEkRl1EUNC1v0/+uhQMqMuYkzParWxcfPD1qeq+WHjkfVDmY1HgDm5daz3GGhsiNvyKfroMNL+2UXKsQ24PHIr8XNp1peM0KMk/bkWfexVEvctIzPiPM5NbyVtCbsXE/vLLPNr58Y9MSREkrBrIfrYqySf2EjaP3twvi2hdHnkaVJObyH1r+3oY64Qv20epswMnBp2tThP3bW/sK9adC2n9jVaZt0n2GsSajvHIttveVGlWRtiQi+YB0QBqNqsNRkpiWz/fCoxYReJDj3Pr7PeRq3RENQkK8nxrlIDn2q1zA9nbz9UajU+1WqZE6Vze7ezcPitvynRl8+z8rVhVG3WhuYDRpMSG01KbDRpCbdawI6u/Z7z+3cQHx5G9OXz/P7ldK6cPESTp3LOPZiflNhooi78TcL1K/8d+xxRF/4mPSkBADe/AIv4PSpl3a/vEVAZV9+sKdXqPd4bjVbLlk8mER16nn92/sqxn5bxSP9b8x836zeS0CP7+HP1YmKvXOLgsq9Ijwqn8ZNDzGV2L5zDLx+/YX7d+MnBJERcY9c3nxB75RInNiznn91bLBLKRwaM5vSvq/nrt/XEhF1k22dTyExPp2G3fhbnee2vY1Rt3qZQdVMQyTFRLB33FFdOHjYvK4uJIEjLoBBFqoFfA5pUaMKakDWMazYOgHV/ryM6LZrlZ5ZbtBoGuQUR9loYAM62zuwYvoOXt75Ms4XN8HL0YkC9AUx/bLq5fKIukXOx5yyOt/XiVj7e9zE6o45Gfo3YOGgj3Wre6kL1WNXHWPH0CmYfmM3sA7Nx1DrSKrAVvw37zZxkhiWEUXVeVXaN2EWHKh1yPa9jN47Rcdmtiasnbs9KzkY0GsGiHoty3SY3wX2DeWnLS3T6oZN50vkvun1hXu9m78b24dsZv2U8TRc2xdvRmyntpjC26a3ReO+sB41aw+bBm3nh1xdotaQVTrZOjGg0gg87fmguU9WjKr8O+ZUJ2yYw7895VHKtxOLei+lS49aE0RmGDH7+92d+G/Zbgc8n2/Izy0nJTKG2V206Vul49w2EuA+2vtWw9auZlYw07pm1UKMh5fhGDH98A4qCjUdF3B97HqeHu9/a0GQk+chaDHHhoNFgX/lhfId/YTHgiqJLxRB3jTulntmKQ602uU4Cn3rqVzAZSfrjaxoC0Re+A8Dxoc549Xzrv+2zJq8PfOf3PM8r5eQvJB24NXn0zeCsH2s8u7+ZY3L3vKjtnfEZ+Anx278gcukLaBzdcG09DOeHe5rL2FWqj1fvd0nc+z2Je7/DxqMi3k9/gK3PrcGrjClxGG8b5MXGvQLe/aaT8Mc3JB/bgMbFG89ur+NQrbm5jGPdjhjTEknctxRjajy2vtXxGTjT4t5J3fW/MelS8x2NtbCc6j2GQ41WqG1z3lsu7s6nWi38atXnn11baNw7635Ur6Dq9JuxkAPLvuTH8f1RqdT41azHgNnfFaqFTpeaTNxtA578u2craQlxhOzYSMiOjeblrv4VeXH1HgCMej07588kJToKG3sHfKvVZtD/lhHU5FZPljNbf2LLrLd5Z0/ec9ie3LSCA0u/NL8OfiXr3Lq/80mOyd3zYu/swsBPl7L982ksHdsHRzcPWo94iYd7DzKXqfRQE3q//xl7l3zO3kX/w71iEIG9R+Fd9VZ38pTYaJJu3hrkxb1CIP1mLeKPrz7m2E9LcfHxp9ubM6j2yK3PRd3HepCWEMu+7+ZmTTpfox4D53xn0U30+tkT6FKSqd0h55yr9yPp5g1Wvjac+OtX2P75VMZ8vwW1RlOkxyhRinyyCnHfZJ7B4vGg5hbbfG6zUveruhZz+5VkOy/vVNxnuStxaXH3tH1pn7Mt2/wj85Unfnji7gXvYDKZlIfmP6QwDWXe4XlFGJHMM1hcysJ7Nu3CIeXGwlGKqQRdZ/Kr14S9S5Wo5ROsEFXJEr3hQyXxQHChtsmtXk0GvWJIjS/i6MqX2+v1wsGdysLhnRWTseR8nvKzd8nnyvJXBt+9oBU8yOvrhqkvKwd++LpI95kQEa7MH9hBmdmuujJ/QHsl/sa9zBNc9IpznkFpGRSiiPWo1YMLcRe4nnSdQLfAu29gZVsubOHdNu/meU9eeaHVaPmy25d3L3iHA9cOcPbmWRy1jjzT6JliiEyInBxqtMQQfx1jcgw2rkV7L1FxyLh8BPcnXrZ2GFalGPVofapadC29V0kHfiDl9Fa8er5TpF1Oy6sarToSHx5Gckwkrr75Tw9VElz+cy9PvDbV2mFYlVGfiU+12jQfMPruhQso4cZVVkwYTlLkddwrVmbw58tx8yv574f7JcmgEMXgtZavWTuEApvTeY61QygRnm3y7D1tN/9o1nQSQx4agru9exFGJET+XIogqXhQ/EZ8be0QrE6l0VpM/3GvMq6eJungSkAp0KiyomBuv1+tpBuxYL21Q7A6jda2QCOxFlR8eBgrXhtGcnQknoFVGfz5j7j45D6KeVkjyaAQQtyjqJQo1v29DoAXmr9g5WiEEGWdKSOZuF/+m0aiYVcc63awdkhClAlH135PcnQkXkHVGfz5j0U+emtJ9kCTwUv/7ifsx/fw1YCbgw1n01V0/zDvm8k3fzOORomXuJycSfuP95qXG41Gtnzck1pKOrY2am6k6XHuNYFGLfuay1y/dpZ/vx1PFQcNiqJwWafQ9LUf8PKunNuhAEhOimb/nIHU0Cpo1CqupBuoOmIOVWq1MJf598wOold/SCVHLXqjwgWTDY9P+hk7O6f7rB0hRGmz5OQS9CY9LSu1NE/nIYQQxUFRFOK2fo4xOTprgCCZRkKIItPp5cnY2NnTYtBz+c6RWBY90KklMtKS0Wm0hPlWIyZNn2/ZkBNbqR51juvJuhzrfv2kL3VVGVwOfJibrYZhQIXN1nkkJ90aqj/02xfwUCtcb9Sbaw91oYJG4dTnw3Ps63YH5gwkSGPiau32RDbrh5NKIeqHW0PhZurSyVj7EWog6pFBhFZ9hJpqAztm9c17p0KIMsloMvLtsW8BeLGZTCchhChe6We3k35uL6g1ePV+V0YPFeI+JUbdMM8VqbHR8tiLk8pdIgiFSAZ/+WoUFz7sSEpSnMXyPe+14/fJ7Qu0j/pNutH9w9/p9dL36ExKnuUydemkrJ/BBfdAklWWQ7kajUZq6xP5W+tOt9FzafHYaOq8tBgnWw17gicDcGLfSoJc7EhvNYB2vV6j41PvEFHzUWo623Dxn325HjMq4jx1HFSEBdSn08BpPNr1RWy6jifA2Y69mz4DYNeaaXg4aqk44lNaPjGWLsM/4V8nf+qq9aSlxue6XyFEGaQo/HrhV64lXcPLwYv+9ftbOyIhRFmj3PqeZKeLJ3nnNwC4tRuNbYXa1opKiNJJscw7Is+f5ftne7N97jQUJe+cpDwocDLYfthMVCrYs2qyedmVi0ep4qSFho8RcmIr12Y9zh9rP8xnLwWzbfbTpCsqer/2Y451/5zcgqOdDb5Nb80p4lehFpFpetQRlwAIP7EVnd5I6+4v3Yq//2QUBc4fWJvrMc/uXYFGraJJj1fMy5q0GURyhoH4fw4AkBl6htg0vUW30eodhmGrVXP6wJr7O2khRMmlKHD4MAwfDq6uoNHw+MN9WbYeptl3xV5jZ+0IhRClXS7XGVxd0YwcidPl69jVbI1dUGNcWsiPT0LcVR6fJ4YPJ3rlD6x8bRgZSQlEng9Bn55m7WitqsD3DLq6+3MwU4Xrlb/My07/NJNqOgMdn57M5X/3E5+mx87B7b4C2rVhFjWMaTg/+0Wu62PC/8UN8AmsZ7E8DRX2xsysFynxpOlNFuvt7JzQGUwYEm+Sm/TY6xhNCoEVLX9tSzMYsUnPGq3LVp9B2h0tmhWrNiYZSIq6jBCiDNLr4bnnYNkysLEBgwEAxwwjg8+C9tVgOGEDixaBVmvlYIUQpVIe1xmSk1GtWUPbFQZMw4fDt/NRqR7oHT5ClD75fJ6UlSvxWb6cTn7O/PVUV/p9+h22juV73I9CDSDj1nYgAcfWcCFkDzXrtycwJYbLdq48pNFQs357+HDPfQUTExWK76mtXK3Rki5VH76vfQkhxH1TlKw/KD/8kPU6+w/Kf7TZvzllr//+e1CpHlx8QojS7y7XGdV/r1XLl6NSq+U6I0R+7vZ5MhoBaBCVQv1kOzSOzg86whKnUD8vteo8jph0Pf/8/D8O/jYfT0cttXtPKLJgLp7ZgauDljrXjnFlRieuzOhEbScNVZ21XJnRib+ObMS7Uh0Aoq/9bbGtIwoZGtusF84eOGotT02nS8XORo2NW+5DxTp4VUSjVhF5/Zzlfm00GBxcAMjU2uOotrwAXw89CYCrX7V7O2khRMn1559Zvyze7X4CRckqd+TIg4lLCFF2FPA6o5LrjBB3V9DPE6AJDpbPE/cwtcR19wCqJEZw/eBPmIyZtGnYqciCqd/iKf7VWt57k7ZjCVoUtE88S/367bCzd+Xir//j5vGt8MRYAKIjL+HvqCXGszoAlZp0w+7AEg7+Np9Hu2aN8rd33Qxqq6BW69z72j/Ubgjpl/Zx5tcv6TH2KwBOHliDt70NHnVbA2BbtSFe4ce4cvEoQTWaA3BpbzD19SYatCyGPvypqWBvn3O5RmO5PDU1732o1eDgcG9l09Ly/jCpVODoeG9l09PBZMq9LICT072VzciA/37xyZWtbcHLOjre+uVVp8vxy9I9l3VwyKpngMzMrK4MRVHW3j7rfVHYsnp9Vvm82NlldbHIr6xejyYjI+u8s7tJGgxZdZEXW9t7K2s0Zv3f5UWrvfX/XJiyJlPWe+1O8+ZZdjHJj41NVvnvv8+qN8j6TKTlcy+CjU0+ZVMh++2dfS0o6OderhG5l83+3Ge/Z1NTLbv2FuZ6IteILHdcI3Kt19zKlpVrxL2UvfNzfy/XmUWLcq4rzOderhG33q+3u9vnXq4ROcveeY248zpQkO8R2YriGnG/n6eSeI1IS8v/c3e/lEKKvHFOuTS9oxL68WPKL9+MMy8/f3a3cvr9dsq+X+bmu/2h7QuUQ9sXKEffa6v8/m475dD2BcqxPT/mWX77e+2V3e+2tVi28ePeyoUPOyhblrym/Lnze2X3u22Vs1PaKUmJN81l9r3bRjk2ua2y75e5yq71s5Qz77dTfn+3Xb7xbp3cUQmZ2l7ZsXqacmDr18qf77VR/nyvjXm9LiNNOTm5rbLv3TbKoR2LlG0/TlLOfdBB+WVa57tXXCEkJiYqgJKY9RbI+eje3XIDR8fcy4GitG9vWdbbO++yzZpZlg0KyrtsvXqWZevVy7tsUJBl2WbN8i7r7W1Ztn37vMs6OlqW7d4977KgZGZmKj///LOSmZmpKP365VtWSUm5td8RI/Ive/PW+0558cX8y4aG3ir7xhv5lz179lbZqVPzL3vkyK2ys2fnX3bXrltlv/oq/7KbN98q+/33+ZbVr1hxq+yaNfnv9/vvb5XdvDn/sl99davsrl35l509+1bZI0fyLzt16q2yZ8/mX7YwjxdfvLXfmzfzLztixK2yKSl3vL9RFOW/hyNZ79nb5bdfuUb8V4eFu0ZYkGtElkJcI/SLF+dfds2aW/sta9eIN964VTY0NP+yhblGFOYh14isRyGuEXo7u6zvBNnkGpHFSt8jiu0aUZhHCb1GJIICKImJiUpRK/RdyH4VanEp3YjeYKLDkBnm5Zm6NDwctejSE/PdvuLxNVQ8vgY/Z1tquWipeHwNDjtz+YUrHz3eXs8/ij3Vrp3E9+AP2KCg7/oSLq4+5jJVn/+GBJOKgFMbCTy7jQiTiocn3BqdNLd4W7+5mitGNUHnduN/fB1pigrv4bPN623tHLB7+j0UwO/PFVS5fIgLRhueeGd9oeIXQpRhimLtCIQQpYVcL4QQVqZSlMJfiQ6+15YEjS3dP/yjOGIq95KSknBzcyPmyhW8vLxyFpDuHbmXvUuXDb2tLVu2bKF79+5ojUbp3gFF0k1Ur9ezbds2uvTujTb7/VNWuoD5+0NKSt77uJOzM8TEFGE3UT8A9AnhaO29pAtYtvu8Rpjfs126oJVuovmXLcQ1Qp+WxrZffslZr7mULTPXiHspe+fn3tW18NeZyMicy6Wb6C0FuEaYrwN9+956v0o30cKXveMakeP6+qC7id7L3+3bP08l8RqRlkZsbCzeQUEkJibi6up69/MqhELdMxhx7W9ObvuW+s62OLQbV6SBiFw4OVleePIrV5h9FtTtF96iLHv7H4qiLJvb/ZW3u/3Cdreyt7Ozu/WhLMqytraW9zFao6xWW/DpEPIqq9djtLe/dQGHrOc2Bby8FKasRlPw93BhyqrVuZft0wdWrSr4vQdPPWX5/69SFTyG/Mo6OYHWPueygpJrRJbsz332e9bJKe/3v1wjshTyGnHXes1WVq4R91tWpbq364w1vxuUlWtE9nXgdoX53Ms1Isud14j8rq+FuZ7c6zWiTx+UFStQ5fdjwe3b5fd5KinXCCen/JPS+1SobqLxS16gdsRZTqtcadx6QHHFJIQQJcP48QX7ggZZ5caPL954hBBlj1xnhCgyZ6r5FywRBPk8/adQLYP1pmXNI1i9WEIRQogSpkULGDEia76i/HrUq1TwzDPwyCMPLjYhRNlQwOuMolKhkuuMELlSFIW9i/7HoV3rUfk589DN1KzpWPIif7fNCj2AjBBClBsqVdaQ0888A4BJc8clM7tbyjPPZJWTiaCFEIWkGPXoZ042X2fu7Bqn/PdaGTZMrjNC5OHImiUcCv4WVCrSP52T9cMJ5OxqKn+3c5BkUAgh8qPVZs0dePgwJzrUIckWTIDi7AyDB8Phw1nrC3ofhBBC3CZh92Iil79M6oRBcPgwysABmOw0WePIOzujDBzI3tmzMS5eLNcZIfLwUOen8AqqTucJH/DIsOfNf7eNA/qTqVGbP0/ydzunQk86L4QQ5Y5KBS1aMP3Zmmxs+zcokPJuJE62hRhIQQgh7pB+8TApx7Kmp1I7uUOjFiiNF3P9oShQFCq+vhmjyob4LVukBUOIOyiKguq/z4WThxejFm/Cxva/wXf++7ttXLyYz8KPgKIwcdtf2DoUYqCickJaBoUQooAuxV/KeiLfyYQQ98mQFE3c5k8AcG7WF4caLS0LSPInRJ4MmTo2THmJ07+uNS8zJ4K5kc9TnqRlUAghCsCkmLgYe9HaYQghygDFZCR208eYMpLR+tXEvcOz1g5JiFJDn5HOhvfHc/nIXkKP7KV6yw44e/lYO6xSS5JBIYQogOtJ18kwFt88P0KI8iNp/zIyw8+isnXEq89kVDYFnNNNiHJOl5rM2nfGEn7mKFp7B57++FtJBO+TJINCCFEAF+IuWDsEIUQZoLvxD0kHVwLg2XUCWo+KVo5IiNIhPTGe1W+OJvLcX9g5OdNv1mICGzazdlilniSDQghRAOdjz1s7BCFEGWDrXwvXtiMwpcbhWK+jtcMRolRIib3JqtdHEBN6AQc3DwZ++j3+tR6ydlhlgiSDQghRANnJYCWXSlT3rI5aJeNvCSEKT6XW4NZ6GEpeE2Kr1NgFNjQ/F0LAPzt/JSb0As7efgz63zK8q9Qo0HYqtZrAhx8xPxc5STIohBAFkN1N9L127/F8s+etHI0QorRJv/QndpUfRq3NGvFQlcfohmqtHb5DPzO/Nur1DyQ+IUqyZv1Gos9Ip97jvXCvEFjg7bR29gydt6IYIyv9JEUWQogCyG4ZrOlZ08qRCCFKm4yrp4lZ9z43f3gZky7V2uEIUSrEhF0gMz0NyPrx5NHhLxYqERQFI8mgEELchcFk4HL8ZQBqedWycjRCiNLEmJZA3KYZoJjQ+tVAbedk7ZCEKPHCz57gx/ED2PD+ixgyddYOp0yTZFAIIe4iLCEMg8mAvcaeJgub4DPHh9RM+XVfCJE/RTERt/kTjCmx2HhVxqPzy3fdxpSZzvV5T3N93tOYMtMfQJRClCxhxw6w+vUR6FKS0WdkYNRn3vO+MtPTmNe7OfN6Nze3MgpLcs+gEELcRXYX0eqe1QmJDrFyNEKI0iL5z7VkXD6KysYWrycno7Z1KNB2pvTEYo5MiJLp3N7tbPrwVYx6PVWbt6Hv9G/Q2hfsc5OX9MT4IoqubJKWQSGEuIsLsVmDx9TwLNjoZUIIoQsPIXHPEgDcn3gJW99qVo5IiJLtzNaf+HnqSxj1emq378LTMxbcdyIo7k5aBoUQ4i7MLYMe1a0ciRCiNFAUhfjtX4BiwrFeR5wadrN2SEKUaCc3rWTb/94HoGH3fnR9fTpqG0lTHgSpZSGEuIvsaSVkJFEhREGoVCq8n/6QxL3f49H5lTynkRBCZKlQuwG2jk406jmQx16cJJ+ZB0iSQSGEuIvslkHpJiqEKCgbNz+8er1j7TCEKBX8az/EmO+34OoXIIngAyb3DAohRD4yDBlcTbwKZA0gI4QQecm4eob0CwetHYYQJZ7JYGDb/6Zw/ewJ8zI3/4qSCFqBtAwKIUQ+LsVdQkHBzc4NPyc/mgU0A0Ctkt/ShBC3GFPjid30MaaUWLyenIxj3Q73tiOVGq1/LfNzIcoag07Hxg9f5cL+3zm39zeeX7kLW8fimX9TpVbjX7uB+bnISZJBIYTIR3YX0ZpeNXG0deToc0etHJEQoqRRTEZiN83AlBKLjXcQ9tVb3PO+1Fo7/EfON7826vVFEaIQJYIuLYX1773AlROH0Nja0u2tmcWWCAJo7ewZuXBDse2/LJBkUAgh8pGdDNbyqmXlSIQQJVXSgeXorpxEpbXHu8+UAs8nKER5kpYQx5q3xhB57i9sHZx4euYCghq3tHZY5Z4kg0IIkY/skURreUoyKITIKSP0OEkHlgPg0eU1tN5BVo5IiJInMeoGq98YSdzVyzi4eTBg9ndUqNPA2mEJZAAZIYTI1+3dRNP0aVSZW4Uqc6uQpk+zcmRCCGszJscQ+8tMQMGpUXecHnr8vvdp0mdwY/5Qbswfikmfcf9BClECHA7+lrirl3H1rcCwL1c9sERQn5HO/IHtmT+wPfqM9AdyzNJGWgaFECIf5pZBr1ooisKVxCtA1qTSQojyLe3cPkxpCWh9q+P++Pii2amiYEyKMj9HBlcUZUCn8e9hMhppPWI8rr4BD+y4iqKQFHnd/FzkJMmgEELkIUmXRGRKJCATzgshcnJp9hQaR3e0/jVRa+2sHY4QJUr05fN4V62JSqXCxs6Obm9+bO2QRC6km6gQQuThQmxWq6Cvky9u9m5WjkYIURI51uuI1rOStcMQokQ5v3cbS8c+ye4Fc6wdirgLSQaFECIPt3cRFUIIAENCBDHrp2FMjbd2KEKUSPFnDvPLRxMw6vUk3LiKyWi0dkgiH+UqGdy7dy+9evUiICAAlUrFzz//bF6n1+t5++23adCgAU5OTgQEBPDMM89w48YNi31UqVIFlUpl8Zg1a5ZFmTNnztC2bVvs7e0JDAxk9uzZD+L0hBBFzDx4jHQRFUIAiiGTmA0fkn5+P/G/zbV2OEKUKIqi8OfKRUT+vhYUhYd7D+bJqfNQazTWDk3ko1wlg6mpqTRq1Iivv/46x7q0tDROnDjB+++/z4kTJ1i/fj3nzp2jd+/eOcp++OGHREREmB8vv/yyeV1SUhKdO3cmKCiI48ePM2fOHKZNm8bChQuL9dyEEEVP5hgUQtwufsdX6KMuoHZww/2JIhowRogyQDGZ+OPrj9m/5DMAWgwZR5eJH0oiWAqUqwFkunXrRrdu3XJd5+bmxo4dOyyWffXVVzzyyCNcvXqVypUrm5e7uLjg7++f636Cg4PJzMzku+++w9bWlvr163Pq1Ck+++wzxo4dW3QnI4Qodnd2E1WpVNTzqWd+LoQoP1L/2k7q6S2ACq/e72Lj6ls8B1KpsMmeq1CuM6KU2DL7Xf7aug4A3/a9aTP6tRLxd1KlUuFdpYb5ucipXCWDhZWYmIhKpcLd3d1i+axZs/joo4+oXLkyQ4YMYcKECdjYZFXloUOHaNeuHba2tubyXbp04ZNPPiE+Ph4PD48cx9HpdOh0OvPrpKQkIKvrql6vL4YzK5+y61LqtGiV1XpVFMXcMljFtQp6vR4tWk49d8pcpnjPWY9We/txylb9WlNZfc9aW1muV/3Ny8RtmwuA86ND0VRqWIznqcF7xLcAGCnb9WpNUq9FK7BxS/7+fSOdXvuQa0bbklOvGhtGLP7F/LLExFVIxRm3JIN5yMjI4O2332bw4MG4urqal7/yyis0adIET09PDh48yKRJk4iIiOCzz7KaxSMjI6latarFvvz8/MzrcksGZ86cyQcffJBj+a5du3B0dCzK0xKQowVYFI2yVq9JhiQSMhIAuHjkItfU1x7o8TWaDHr2zHq+c+dOjEb7B3r88qCsvWdLirJWr2qjjjqhq7E3ZJLoFMSJOHfYsuWBx1HW6rWkkHotKiqqjnyba8asxhCp16KVlpZWbPuWZDAXer2eAQMGoCgK33zzjcW6iRMnmp83bNgQW1tbxo0bx8yZM7Gzu7c5hiZNmmSx36SkJAIDA+nYsSNeXl73dhIiB71ez44dO3jiiSfQZje5iPtWVuv1UPghOAuVXSvzVM+nrBBBqvnZY489hlbrboUYyqay+p61trJar4aEG8RHb0Ex2FFz+GxqO7jefaMiVFbr1dqkXu9PUtR1dnw+jS5vfIyz960u01KvxSM2NrbY9i3J4B2yE8ErV66wc+dOi1bB3LRo0QKDwUBYWBi1a9fG39+fqKgoizLZr/O6z9DOzi7XRFKr1coHqRhIvRaPslavlxMvA1DTq6b5vNL0aTRf1ByAo88dxVFbnC33t+qyrNVtSSH1WjzKWr1qfYKwGzkfY3I0Wtfi/4HWpM8galnW4DR+I74mu794WavXkkLqtfCiL59n9ZujSImJ4vd50+g/a1GOMiWlXvUZ6Swbl/WD7ogFG9DaO1g5ontTnHUpyeBtshPBCxcusGvXrgK1yp06dQq1Wo2vb9avIq1ateK9997Lur/ov/+4HTt2ULt27Vy7iAohSqbsCedvH0lUURT+jv7b/FwIUXaZ9DrU2qwfatV2jqjtgh7MgRUFQ8wV83NkzAtRgoT/dZy17zyHLiUJ76o16TLxQ2uHlC9FUYgJu2h+LnIqV1NLpKSkcOrUKU6dOgVAaGgop06d4urVq+j1evr168exY8cIDg7GaDQSGRlJZGQkmZmZQNbgMHPnzuX06dNcvnyZ4OBgJkyYwLBhw8yJ3pAhQ7C1tWXMmDGEhISwevVq5s2bZ9ENVAhR8p2PkzkGhSivjClxRC4aSfKRdfIFUoj/XDjwB6smPoMuJYmKDzVh6BcrcfWtYO2wxH0qVy2Dx44do2PHjubX2QnaiBEjmDZtGps2bQLg4Ycftthu165ddOjQATs7O1atWsW0adPQ6XRUrVqVCRMmWCR6bm5ubN++nfHjx9O0aVO8vb2ZMmWKTCshRCkjcwwKUT4pRgOxG6djTIom5cxvODXuhUp7b2MCCFFWnN68mt/+9z6KyUT1Vh3pM+2LUtvlUlgqV8lghw4d8v2F726//jVp0oTDhw/f9TgNGzZk3759hY5PCFEymBQTF+OyupVIMihE+ZKwexG6a2dQ2Tri/dRUc1dRIcorQ6aOo+uWophMNOzej66vT0dtU65SiDJN/ieFEOION5JvkKZPQ6PSUMW9irXDEUI8IGl/7yLl6E8AePZ4C61XoJUjEsL6bGztGDB7CX//vpkWg5+TydvLmHJ1z6AQQhRE9uAx1TyqodVYfzQ0IUTxy4wOJW7r/wBwaTkIx9ptrByRENaj12Vw8eBO82tX3wBaDhkriWAZJC2DQghxh7zuF1SpVAS5BZmfCyHKBlNmOrHrp6HoM7Cr0gS3dqOsF4xKhcbVz/xciActPSmBn94dR/jZE/SZOo86HbtbO6R7plKpcPWvaH4ucpJkUAgh7pCdDN45kqij1pGw18KsEJEQojiptPY4N+lNyvGNePV+D5VaY7VY1Fp7Al4MNr826vVWi0WUP0k3b7DmzdHEhF3EztkVJ08fa4d0X7T2Dry4eo+1wyjRJBkUQog7XIjLOcegEKLsUqlUuDR/GufGvVDZ2Fo7HCGsIvryeda8NYrk6ChcfPwYMPt7fKrJ38GyTu4ZFEKIO5hbBr1kjkEhyrLMiHOYdKnm15IIivLq6qk/Wf7yIJKjo/AKqs7w+WslESwnJBkUQojbGEwGLsdfBnK2DKbr02m+qDnNFzUnXZ9ujfCEEEXEkBBJ9Op3iFr2EobEKGuHY2bS64hc+iKRS1/EpNdZOxxRDsSFh7H6jZHoUpKo1KApw75ajatvgLXDKhJ6XQZLxz7F0rFPoddlWDucEkm6iQohxG2uJFxBb9Jjb2NPJddKFutMioljN46ZnwshSieTXkfMhg8wZSSjca+AxsnD2iHdopjQR543P0clv9uL4uVZqQpNnhpOYkQ4vd7/DK2dvbVDKjKKyUTkub/Mz0VOkgwKIcRtsruI1vCsgVq+hAlR5iiKQsL2L9BHXUDt4Ib3U1Ole6godxSTCX1GOraOTgA89sI7KIqCWmO9wZOEdcg3HSGEuI0MHiNE2ZZ6ajOpf20DlRqvJ9/Dxs3P2iEJ8UAZdDo2fvAq6yaNxZCZ1RVZpVZLIlhOScugEELc5kTECQD8nfytHIkQoqjpws8Sv+NrANzaj8a+ShMrRyTEg5WRnMhP7z3PtdNHUdtoifjnDIGNmls7LGFF0jIohBD/WXJiCctOLwPgm2PfsOTEEitHJIQoKoqiEP/7fDAZcKjTHpcWA60dkhAPVGLUDZa/NJBrp49i5+TMgDnfSSIoJBkUQgiA8KRwxm4ea36toDBu8zjCk8KtGJUQoqioVCp8+n+MU6PueHZ/A5VKZe2QhHhgbl76lx9f7E9M2EVcfPwY+uUqqjRpZe2wRAkg3USFEALYG7Y3xwihRsXIxbiLFqOKejt6P+jQhBBFROPkgWe3idYO467UDm7WDkGUIVdOHOKn954nMy0V76o1GTB7SZmZOqIgHNxK0GjBJZAkg0KIcm/LhS28uOXFHMs1Kg01PGuYXzvZOhH9ZvSDDE0IcZ9STm9BpbHF6aHHrR1KgahtHaj46k/m10a93orRiLLAydMblVpN4MOP8PT0b7B3KT8/Ntg6OPLqpqPWDqNEk2RQCFFuGU1GPtzzIR/t/QgFharuVbmaeBWjYkSj0rCg54Iccw0KIUoPXfhZ4rd9ASYDGmdPGTBGlEveVWoy9ItVeAZWwcbWztrhiBJGkkEhRLkUmxbLsA3D+O3ibwC80OwFPu/yOdFp0VyMu0gNzxqSCApRihmSY4jZ8MF/A8a0wy6osbVDEuKBMOoz2T73A+p16knQf/cF+lavbeWoREklyaAQotwITwrnQuwF0vXpvLjlRa4kXsHBxoEFPRcwvNFwACq5VsozCUzXp9MtuBsAW4duxUHr8MBiF0IUnGLIJHbDB5hS49H6VMWz+5ulZsAYk15HzJpJAHgPmImM9ScKIyMlmQ1TxnPl+EHO79vO86t2YefobO2wrEavy2DNW6MBGDD7O7R29laOqOSRZFAIUS4sObGEsZvHWgwSU92jOj8N+IlG/o0KtA+TYmLPlT3m50KIkkdRFOJ3fEnmjX9Q27vg3fcD1Lal6IcbxYTu2hnzc1SSDIqCSbp5g7VvPUt06Hm0Do70fHdOuU4EARSTiWunjpifi5wkGRRClHnZ00bcnsCpULFx0Ebq+9a3YmRCiKKWemozqae3Aio8e7+LjUf5GTVRlF9RF/9h7dvPkhIThZOnD/0/WYR/rYesHZYoBSQZFEKUeRdiL+RoyVNQiE6TkUGFKGuMqQkAuLUfjUM1mVBblH2Xj+zl56kvZ00dUaUG/T9Zgpt/RWuHJUoJSQaFEGVeTa+aqFVqi4TwzmkjhBBlg1ub4dhXaYJtxXrWDkWIB+LvPzaTmZZK5Ydb0Hf6N9i7uFo7JFGKSEd0IUSZV8m1ErMfn21+LdNGCFG2mPQZmPQ682u7SvVLzYAxQtyvrq9/RPuxbzDw0+8lERSFJsmgEKJcqOtTF4AgtyDCXgtjTJMxVo5ICFEUFEUhbsunRK+YiCE5xtrhCFHs9LoMjqz5zjwgio2tHa2GPo9Ga2vlyERpJN1EhRDlwomIEwC0DWp7Xy2CjlrHogpJCFEEkg+tJP2f3aDWYEyIwMbF29oh3TeVVoa/F7lLS4jlp3ef53rISVLjYuj4/FvWDqnE09qXotGErUCSQSFEuXAy8iQAjf3vfeJpJ1snUt9NLaqQhBD3Kf3CIRL3fg+AxxMvYxfYwMoR3T+1rQOVXt9sfm3U660YjShJYq9cYu07z5Jw4xr2Lm5Ub9ne2iGVeLYOjry+7S9rh1GiSTIohCgXslsGm1RoYuVIhBBFQR9zhdhfZgIKTo174dy4p7VDEqLYXD31J+snv0hGciLuAYH0/2QJXpWrWTssUQZIMiiEKPPi0uMISwgD4GH/h60aixDi/pkykon5aQpKZhp2gQ3xeHy8tUMSotic3f4zWz6ZhMmgJ6Dew/SbuQBHdy9rhyXKCBlARghR5p2MyOoiWs2jGu727ve8nwxDBj1W9KDHih5kGDKKKDohRGHFb/sCQ/x1NK5+eD01BZWm7Py2rRgyiV77LtFr30UxZFo7HGFlyTFR/PbpZEwGPbXbd2Xw3OWSCBaCQadj7dvPsvbtZzHodHffoBwqO1dPIYTIQ/b9gvfbRdRoMrLlwhbzcyGEdbi1H40hKQqPzq+icXS3djhFSjEZybh0xPwclXxVK89cvP3oOWk2kefP0v65N1CppR2nMEwmI5cO7zY/FznJFUYIUeaZ7xf0l/sFhSgLbNwr4DtsnswlKMqktIRYUuNi8alWC4A6HbtTp2N3K0clyir5eUEIUebJ4DFClH668BDSLx42v5ZEUJRFMWEXWfZ8P1a/OYqkmxHWDkeUA5IMCiHKtJTMFM7HngegcYV7n1ZCCGE9hsQoYtZPJWbd+6SfP2DtcIQoFmHHDvDj+P4kRlzDxs4Og07uTRfFT7qJCiHKtNORp1FQqOhSEV8nX2uHI4QoJFNmOjHr3seUloDWtzp2VaSFX5Q9p35ZxbbPp6IYjVRq0Iy+0+fj6O5p7bBEOSDJoBCiTJMuokKUXopiIu6XmeijL6N28sC730eobR2sHZYQRUYxmdi1YDZHVi0GoP4TT9LtrRnY2NpZOTJRXkgyKIQo005EZiWDjf2li6gQpU3inu9Iv3AQNFq8+36Ajau07ouy5c9Vi8yJYJtRr9J6xEtyP6x4oCQZFEKUadlzDBZFy6CTrRPKVOW+9yOEuLvUsztIPrwKAM9ur2NXsZ6VI3ow1LYOBL7zu/m1Ua+3YjSiuDXuM5Rze7bRvP8o6j3ey9rhlDm2Do68s+eitcMo0SQZFEKUWRmGDEKiQwDpJipEaZMZlfUFzqXlIJweetzK0QhRdOKvX8E9oDIqlQo7R2ee+WadzB8orEbeeUKIMuvszbMYTAa8HLyo5FrJ2uEIIQrBo9MLePebjlv70dYORYgi8/cfm1kysru5ayggiaCwqlLRMrhu3TrWrFnD1atXyczMtFh34sQJK0UlhCjpbu8iWhT3YGQYMhi+YTgAPz71I/Y29ve9TyHELSZ9Biq1DSpN1tcThxotrRzRg6cYMon9ZRYAXr3eAeT+sbJAURT2L/2CA0u/BODaX8d4ZOAYSQSLmUGn45ePXweg13v/w8ZOBua5U4l/B37xxReMGjUKPz8/Tp48ySOPPIKXlxeXL1+mW7du1g5PCFGCFfVIokaTkXV/r2Pd3+swmoxFsk8hRBbFZCTul1lEr30XU0aytcOxGsVkJP3cXtLP7UWR60yZoNdlsOnD18yJ4CMDx9D3o/mSCD4AJpORc3t+49ye3zDJ5ylXJf5dOH/+fBYuXMiXX36Jra0tb731Fjt27OCVV14hMTHR2uEJIUqw7JFE5X5BIUo2xZBJzPpppJ/fj+7aX+jjwq0dkhBFIiX2JiteHco/O39FrbGh21szeOzFSag1GmuHJgRQCpLBq1ev8uijjwLg4OBAcnLWr4XDhw9n5cqV1gxNCFGCGUwGzkSdAWRaCSFKMpMuleg1k8i4eChrCok+U7ALqGvtsIS4bwadjh/HDyTin9PYu7oz8H9LadRjgLXDEsJCiU8G/f39iYuLA6By5cocPnwYgNDQUBRFhngXQuTu35h/yTBk4GLrQnXP6tYORwiRC2NaAjdXvonu6mlUto74DJyFQ81W1g5LiCJhY2dHi0HP4lm5GiO+WUdQ4/J3D6wo+Ur8ADKPPfYYmzZtonHjxowaNYoJEyawbt06jh07Rt++fa0dnhCihMq+X7BxhcaoVSX+dy8hyh1D0k2iV72NIe4aakd3fAbMxNa/prXDEuK+KIpCWkIcTh5eADTpM5QGXfuitXewcmRC5K7EJ4MLFy7EZDIBMH78eLy8vDh48CC9e/dm3LhxVo5OCFFSmZNB6SIqRImkZKZjSk9E4+qDz8DZaL0CrR2SEPdFn5HOlk/eIfLcWZ759iccXN0BJBEUJVqJTwbVajXq20ZbGjRoEIMGDbJiREKI0uBk5K1pJYQQJY/WOwifgbNQO7pj4+pr7XCEuC/J0ZH89N7zRJ47i9pGy/WQk9Ro1dHaYQlxVyU+GQTYt28fCxYs4NKlS6xbt46KFSvy448/UrVqVdq0aWPt8IQQJYxJMVnMMVhUHLWOpExKMT8XQhROxpVToCjYV8lqsbf1r2XdgEogldaeihN/MT/HYLByROJubvxzmvXvvUBK7E0c3Dx46qOvqdzoEWuHJchqlZ342xnzc5FTib+R5qeffqJLly44ODhw8uRJdDodAImJicyYMcPK0QkhSqJLcZdIzkzG3saeOt51imy/KpUKJ1snnGydimQSeyHKk/RLfxK9ZhIx66eQefOytcMpsVQqFWpbB9S2DnKdKQVCdmwi+JXBpMTexKdqLUYsWC+JYAmiUqmwdXDE1sFRPk95KPHJ4PTp0/n2229ZtGgRWq3WvLx169acOHHCipEJIUqq7C6iDf0aYqMuFR0ghCjTMqMuEvvzR2DUY1f5YbSelawdkhD37fSva/ll+kSMmZnUePQxhs1fg3sFufdVlC4l/lvSuXPnaNeuXY7lbm5uJCQkPPiAhBAlXvbgMU38i/Z+QZ1Bx7jNWQNXLei5ADsbuyLdvxBlkTEljpif3kfRZ2BXpQneT01FpSnxXz+sRjFkEvfbXAA8u74GSGtGSVWz9WMc9K9E3U49aDdmokwkXwIZMnX89r/3Aej6+kfY2Mrf7TuV+JZBf39/Ll68mGP5/v37qVatWqH2tXfvXnr16kVAQAAqlYqff/7ZYr2iKEyZMoUKFSrg4ODA448/zoULFyzKxMXFMXToUFxdXXF3d2fMmDGkpKRYlDlz5gxt27bF3t6ewMBAZs+eXag4hRD35/ZpJYqSwWRg2ellLDu9DINJ7uMR4m5Meh0x66dgTIrGxjMQ7z7vSyJ4F4rJSNrZ7aSd3Y5iMlo7HHGHtIQ483NHdy9GLfmFDmPflESwhDIZjZz9bT1nf1uPySifp9yU+GTwueee49VXX+XPP/9EpVJx48YNgoODeeONN3jhhRcKta/U1NT/s3ff0VFUbRzHv7MtvXcIPfRepPcWqqIodlARELHyYqFYwIIiYhdEUFRQ7ChIF0QFpEpHILQQIKT3ZOu8fwQWQkJPMpvk+ZzjcXZ2dua3w2Z3n7137qVp06Z89NFHRd4/bdo03n//fWbNmsWmTZvw8vIiOjqavLw85zb33nsve/fuZdWqVSxZsoQ///yTkSNHOu/PyMigd+/eVKtWjW3btvHWW2/x8ssvM3v27Os7AUKIa6Kq6vmWQRlJVAjNqKpK6rLpWE79h87dh+DbX0Hn7qN1LCGu29Etf/HJvT3Z+dv3znXu3vKaFmWby/889/zzz+NwOOjRowc5OTl07twZNzc3xo0bx+OPP35N++rbty99+/Yt8j5VVXn33XeZNGkSt9xyCwBffvklYWFhLFq0iLvuuov9+/ezfPlytmzZQqtWrQD44IMP6NevH9OnT6dSpUosWLAAi8XCZ599hslkomHDhuzYsYMZM2YUKBovZDabnQPjQH5BCWC1WrFardf0HMWlnTuXck6Ll6ud1xMZJ0jOTcagM1A3oG6x5rpwX1arFatSks/ZyrnLpPOP6xrntzxwtddseXHxeVVtFuzmXNDp8Rs4EXzC5JxfBccFo4dabTbsqPnLcu6K1bW8D6iqyvYfv2Dd7LdQHQ52L/+J+j1vRtG5fJtKqXO191fbBTlsViuKwTVyXauSPJ8uXQza7XbWr1/PmDFjeOaZZ4iJiSErK4sGDRrg7e1drMc6evQo8fHx9OzZ07nOz8+PNm3asHHjRu666y42btyIv7+/sxAE6NmzJzqdjk2bNnHrrbeyceNGOnfujMlkcm4THR3Nm2++SWpqKgEBAYWOPXXqVCZPnlxo/dq1a/H0lOHri9uqVau0jlAuucp53ZS+CYBIUyRrVq4p1n3n2c/3ElixYgXuevdi3f+F9Po8BgzIX16zZg12e8kdq6JylddseVPgvBpb4lm1Cjl7TsKek9qFKkN0DivNzi6vXLEChy7/VyF5vZaMK51Xh81K/OofSN+3FQC/hjfh1fV2li1fXhrxyixXeb06rOcbW1asXIHOWDavGczJySmxfbt0MajX6+nduzf79+/H39+fBg0alNix4uPjAQgLCyuwPiwszHlffHw8oaEFJ8Y1GAwEBgYW2KZGjRqF9nHuvqKKwfHjxzN27Fjn7YyMDKpUqUK3bt0ICgq6wWcmzrFaraxatYpevXoVGJlW3BhXO69b/twCR6Fznc7069evWPedbcmG3fnL0dHReJm8inX/Fx3NudS9e3eMRv8SPFbF4mqv2fLi3Hnt0b4lJr9QGcb9OjmseSQcmAVA7+ho7Ojl9VoCruZ9ICspgV9ffpz0/3ah6HR0feQ5mt96v7y2L8PV3l+tuTkc+GACANG9ozF6lM1GluTk5BLbt0sXgwCNGjXiyJEjhQqs8sTNzQ03t8K/VBiNRpf4Qypv5LyWDFc5r7sS8ieXbVWpVbHnMarn91fyz7c0j1UxyXktfkZrFunf/g/36i0J7PMUisF05QeJAhzq+W6iRoMBnZL/VU1eryXjUufVnJPF14/fSWZiPO4+fgx6+X2qt+qgQcKyyVVer6rtfAaDi2S6HiWZ2+U7O7/66quMGzeOJUuWcPr0aTIyMgr8V1zCw8MBOHPmTIH1Z86ccd4XHh5OQkJCgfttNhspKSkFtilqHxceQwhRcmTwGCG0oVrzqBn3G46sZCzxB1DtZfPaHCEA3Dy9aTrgToKrRzFs1o9SCIpyy+VbBs9187r55psLNMurqoqiKNiLaZjYGjVqEB4ezu+//06zZs2A/O6amzZtco5a2q5dO9LS0ti2bRstW7YE8q/lcTgctGnTxrnNxIkTsVqtzip+1apV1K1bt8guokKI4pOQncDJzJMoKDQNb1rs+/c0epIwLsG5LITIp6oO0pe/g1deAoqHLyG3v4LOrSS7UZdfitGdSk/84FzGJtPYlBa7zUpeZgZeAfmX6HQYOobWQx7C5Cmv5bLK6O7BE79sci6Lwly+GFy7dm2x7SsrK6vAnIVHjx5lx44dBAYGUrVqVZ566ileffVVateuTY0aNXjhhReoVKkSgwYNAqB+/fr06dOHESNGMGvWLKxWK4899hh33XUXlSpVAuCee+5h8uTJDB8+nOeee449e/bw3nvv8c477xTb8xBCFO3f0/8CUCeoDt6m4h1kCkBRFEK8Qop9v0KUdRl/fUHewT9xoCP45hcw+FfSOlKZpSgKek9/rWNUONmpySx66TEsOdnc9+G3GN09UHQ6KQTLOEVR8PSX8Tcux+WLwS5dulzyvj179lzTvrZu3Uq3bt2ct88N2jJs2DDmzZvHs88+S3Z2NiNHjiQtLY2OHTuyfPly3N3Pj+K3YMECHnvsMXr06IFOp2Pw4MG8//77zvv9/PxYuXIlY8aMoWXLlgQHB/Piiy9ecloJIUTxkS6iQpS+7N0rydiwAIDYiO5UimykcSIhrk38gT38NGk0GQmnMXl4kXj0IJXqF3/vEiFckcsXgxfLzMzkm2++Yc6cOWzbtu2auol27doVVVUveb+iKEyZMoUpU6ZccpvAwEC+/vrryx6nSZMm/PXXX1edSwhRPP4+8TcANfxLZsAps83M2BX5PyLNiJ6Bm6FsDlEtRHGx56SRujL/B1GvNneSkhF6hUeIK1FtFtLW5I8m6t/9EUBGrixJ+39fzMq3X8BmMRMQWZ3Br80kuHptrWOJYmKzmFnz0esAdB8zAYNJPrcv5vIDyJzz559/MmzYMCIiIpg+fTrdu3fnn3/+0TqWEMJFzN0+l6WHlgLwxt9vMHf73GI/hs1h4+OtH/Px1o+xOeQ6HiH0nv4ED56CV9O+eHcYqnWcckF12Mna/itZ239FdRTPuAiiMIfdxpl1v7J06rPYLGZqte3KsFk/SSFYzjjsdrYvWsD2RQtwFNM4I+WNS7cMxsfHM2/ePObOnUtGRgZDhgzBbDazaNGiEp1zUAhRtsRlxDFyyfmu2A4cjFoyiuioaCJ9IzVMJkT55169Be7VW2C1yuihouxY98lbpGxbB0D7+x+l44NPotPrNU4lROlz2ZbBgQMHUrduXXbt2sW7777LqVOn+OCDD7SOJYRwQYeSD+FQHQXW2VU7MSkxl3iEEOJ6qTYLyUvexJocq3UUIa5by8HDMPoGMvDFd+n88FgpBEWF5bLF4LJlyxg+fDiTJ0+mf//+6OWPVAhxCbWDaqNcdF2NXtETFRilUSIhyidVVUlZNoOcPatI/Ha8zCUoypSEw/85l33DKlHrweeo0zlaw0RCaM9li8G///6bzMxMWrZsSZs2bfjwww9JSkrSOpYQwgVV9qmMv7u/87Ze0fPJgE+ki6gQxSxj/Xxy9q4GRUdg37EoeqPWkYS4IrvNyqr3pvDZQwM4+Pcq53pF79JXSwlRKly2GGzbti2ffvopp0+fZtSoUSxcuJBKlSrhcDhYtWoVmZmZWkcUQriI3Qm7Sc1LxV3vzvJ7l3PsqWMMbzFc61hClCvZe38n4+8vAAiIfgL3Gi01TiTElWUlJ/LN00PZ9tOXAKTEHtE4kRCuxWWLwXO8vLx46KGH+Pvvv9m9ezf/+9//eOONNwgNDeXmm2/WOp4QwgX8dvA3AHrW6imDxghRAsxxe0hZOh0An9Z34N1sgMaJhLiyk3v/Zd7IQcTt2oKblzeDX59F23tGaR1LCJdSptrH69aty7Rp05g6dSqLFy/ms88+0zqSEMIF/HYovxjsX7t/iR7Hw+jB0SePOpeFqAisqSdJ+vFFsFvxqN0Bv64Pax2pXFOMbkQ8Mt+5jE2Gw78eO35dyMr3JuOwWQmqVovbXp1JUNWaWscSpczo5s4jC/9wLovCylQxeI5er2fQoEEMGjRI6yhCCI0l5ySzMW4jAP1q9yvRY+kUHdX9q5foMYRwNTp3HwxBVVFtFgIHPo+ikwHdSpKi6DD4h1+wRorBa3Vyz3aWvz0JgDqdo+k//k3cPL01TiW0oOh0+EdIb6HLKZPFoBBCnLM8ZjkO1UGTsCZU9auqdRwhyh29hy+hd03DYclFZ5IWceH6KjdqQcvbhuIdFELbex9BUZQrP0iICkqKQSFEmbbk0BKg5LuIAljsFib+PhGA13q8hklvKvFjCqEFVXWQd2QrHrVaA6AYTOgN8novDardSvq6/Mtg/Lo8pHGasuPY1vWE1KqHV0AQAD2feEGKQIHdamHdnBkAdHl4LHqjvI9dzOUHkBFCiEuxOWwsj1kOwIA6JT+ghdVuZfrG6UzfOB2rzK8myrG0NbNJ+n4C6X/KtfmlTbXbyNz8PZmbv0e127SO4/JUh4P1X37EwnEP8MvkJ3HY8s+ZFIICwG6zsXnhHDYvnIPdJn9PRXHJYrBFixakpqYCMGXKFHJycjROJIRwRRtObCAtL40gjyDaVG6jdRwhyoXMbYvI2vIDAIagahqnEeLS8jIz+GHCKP6a+w6oKoGR1XE45BpLIa6FSxaD+/fvJzs7G4DJkyeTlZWlcSIhhCs6N6VE39p90cugFkLcsNxDG0hb/TGQ30XRq2EPjRMJUbQzMfuZN2oQhzeuRW8y0e+5N+gz7lUMJjetowlRprjkNYPNmjXjwQcfpGPHjqiqyvTp0/H2LnoUqBdffLGU0wkhXEVpXi8oRHlnPv0fyb+8BqoDr6b98Gl7t9aRhCjSnpWLWD59EjZzHn7hkdz6yoeE12mkdSwhyiSXLAbnzZvHSy+9xJIlS1AUhWXLlmEwFI6qKIoUg0JUUMfSjrEvcR96RU90rWit4whRptnSTpP0/SRUmxn3mjcREP2kXHMlXJLNYmbDlx9hM+dRo3Unbp40Aw+/AK1jCVFmuWQxWLduXRYuXAiATqfj999/JzQ0VONUQghXcq6LaIeqHQjwkC8CQtyIvOM7cOSkYQytRdAtL8hcgsJlGUxu3DrlIw78uZz2949Bp5fXqhA3wiWLwQs5HA6tIwghXNC5LqIDapf8KKJClHfeTfuic/fGrVJ9dG6eWscRooAjm9aRceY0zW6+C4CQmnUIqVlH41RClA8uXwyes2/fPmJjY7FYLAXW33zzzRolEkJoJduSzdqjawHoX6f0rhf0MHqwZ/Qe57IQZZnqsKNazc7iz7NuJ40TCQDF6Eb48DnOZWwVd3RMh93O3/M+YMNXH6HT6Qmr05CIeo21jiXKEKObO8PnLXUui8Jcvhg8cuQIt956K7t370ZRFFRVBc7PH2O3V9w3SSEqqt+P/o7ZbqaGfw3qB9cvtePqFB0NQxuW2vGEKCmqqpK2+mPMJ3YTMuR19D7BWkcSZymKDmNI9QvWVMzvOTlpyfz6yliObV0PQLOBd0proLhmik5HSA153VyOS04tcaEnn3ySGjVqkJCQgKenJ3v37uXPP/+kVatW/PHHH1rHE0Jo4Nz1gv1r95dBLoS4DpmbviVr+y9YE49gPvWf1nGEKODknu18/vAtHNu6HqO7BwMnvU3vpyfLtBFClACXbxncuHEja9asITg4GJ1Oh06no2PHjkydOpUnnniCf//9V+uIQohSpKoqvx3KLwYH1Cnd6wUtdguv//U6ABM6TcCkN5Xq8YUoDtl7VpH+R343RP8eo/Gs21HjROJCqt1KxoavAfBtf4/GaUrf9p/ns/qDV3HYbQRWrcmtUz6Ulh1x3exWCxvmzwSg/X2j0Rvlc/tiLt8yaLfb8fHxASA4OJhTp04BUK1aNQ4cOKBlNCGEBnae2cnJzJN4Gj3pUr1LqR7barcyed1kJq+bjNVuLdVjC1Ec8o5uI2XpdAB8Wt+Bz02DNU4kLqbabWSs/4qM9V+h2m1axyl1NqsFh91Gva59GfbJT1IIihtit9lYP+8D1s/7ALut4v09XQ2Xbxls1KgRO3fupEaNGrRp04Zp06ZhMpmYPXs2NWvW1DqeEKKULTmYP4poz5o9cTfIxeBCXC1L/CGSfn4ZHHY863fDr9sIrSMJAeQPFHNuioib7niQgMpViWrfQy4DEKIUuHzL4KRJk5zTS0yZMoWjR4/SqVMnli5dyvvvv69xOiFEaXN2EZUpJYS4aqqqkrriXVRLLm5VmxHY/xkUxeW/AohyTlVVdixeyLyRgzDnZAH5AwTW7tBTCkEhSonLtwxGR0c7l6Oiovjvv/9ISUkhICBA3iiEqGASsxPZFLcJgH61+2mcRoiyQ1EUgm59ibS1swmMfgrFINfNCG1ZcrJZMeNF9q76BYAdixfS5s6HNU4lRMXj8sXgOTExMRw+fJjOnTsTGBjonGJCCFFxLItZhopK8/DmVPatrHUcIVyeqqrOH04NvqEE3zJJ40RCQOLRgyx66XGSjx9G0evp8vD/aH3HQ1rHEqJCcvk+IsnJyfTo0YM6derQr18/Tp8+DcDw4cP53//+p3E6IURpOtdFtH/t0ptoXoiySrXbSF40hZz//tQ6ihBOu5f/zJePDCb5+GG8g8O45535tL1nJIrO5b+SClEuufxf3tNPP43RaCQ2NhZPT0/n+jvvvJPly5drmEwIUZqsdivLY/L/5kt7SgkhyhpVVUlZ/g65B/4i5bdp2LNTtY4kBFt/+ILfpj6DNS+X6i078OCcX6nS9CatYwlRobl8N9GVK1eyYsUKIiMjC6yvXbs2x48f1yiVEKK0LfpvERnmDALdA7mpsjZfHtwN7mx+eLNzWQhXlf7HHHJ2rwBFR9DNE9F7BWgdSVwlxWAidNiHzmXsDo0TFZ/63fuzaeFsmg64k/b3j3GOICpESTGY3Bg26yfnsijM5YvB7OzsAi2C56SkpODmJv+oQlQEc7fPZcTi/GHwU/NS+fzfzxneYnip59Dr9JoVokJcrczNP5C56VsAAvqOxaN2O40TiWuh6PS4RdQ7v6KMF4Mn92yncqMWAHgFBvPwlytw8/TWOJWoKHR6PRH1m2gdw6W5fDfRTp068eWXXzpvK4qCw+Fg2rRpdOvWTcNkQojSEJcRx8glI1HJHzRKRWXUklHEZcRpnEwI15O9ZxVpa2YB4Nf1Ybyb9NE4kaioLLk5LHn9Gb4aM4R9vy9xrpdCUAjX4vItg9OmTaNHjx5s3boVi8XCs88+y969e0lJSWH9+vVaxxNClLBDyYdwqAV/GberdmJSYoj0jbzEo0qGxW7hvX/eA+DJtk9i0svw/MJ1WOIPkbJ0OgDeNw3Gp82dGicS10O1W8ncmt+tzafVbRqnuT6JR86OFhp7GEWnIzMpXutIooKyWy1s/eELAFrdPgy9UT63L+byxWCjRo04ePAgH374IT4+PmRlZXHbbbcxZswYIiIitI4nhChhtYNqF1qnV/REBUaVehar3cqzq58F4NGbHpViULgUY1gtvFvcgiM3A//uo2Qu3jJKtdtIX/spAN7NbwbF5b+qOamqyq7fvmPVe1OwWcx4B4dx8wszqNqsjdbRRAVlt9lYO+tNAJoPuleKwSKUiXcYPz8/Jk6cWGBdXFwcI0eOZPbs2RqlEkKUBm+TNwadAZvDBuQXgp8M+KTUWwWFcHWKosO/x2hQHSiKy18FIsoZc04WK95+kX2rfwWgRutODJw4HU//II2TCSEup8x+WiQnJzN37lytYwghStg3u7/B5rBRN6gua4au4dhTxzQZPEYIV2TLSCB11YeoNguQf129opMRGkXpO7V3B/tW/5o/ifzIcQx5c64UgkKUAWWiZVAIUXF9tuMzAB5p9QjdasigUUKcY89JJ/Hb57Elx6LabQT2eUrrSKICq3FTR7qMHEdk41ZUadJK6zhCiKtUZlsGhRDl364zu9h6aitGnZH7mtyndRwhXIbDnE3id+OxJcei9wnBt93dWkcSFUxOWgq/vjKW9PiTznXt7n1ECkEhyhhpGRRCuKzP/s1vFbyl3i0EewZrnEYI1+Cwmkn68UWs8QfRefgRctebGPzCtI4lKpDYHZv49ZWxZCWdITslkbvf+UrrSEKI6+SyxeBtt11+OOW0tLTSCSKE0ITZZuarXflfMB5q9pDGaYRwDardRvIvr2KO3Yli8iTkzqkYg6pqHUtUEA67nfVffsiGLz9CdTgIrFqT7mMmaB1LCHEDXLYY9PPzu+L9Q4cOLaU0QojS9suBX0jJTaGyT2V61+qtdRwA3A3urB221rksRGlLXfUBeTEbQW8k+PZXMIXX0TqSKGaKwUTI3dOdy9gdV3hE6chMjOfXV57mxM4tADTuM5heT72EycNT42RCXJrB5Mbd7853LovCXLYY/Pzzz7WOIITQ0Lkuog80ewC9i4yOqNfp6Vq9q9YxRAXm1bAnuQf+IrDfM7hXbap1HFECFJ0e92rNzq9wgWLwzKF9fDN2KHkZaZg8vIj+3xQa9rpF61hCXJFOr6da87Zax3BpLlsMCiEqrtj0WFYeXgnAQ82li6gQ57hVaUzEI1+hc/PSOoqoQIKq1sInJBy/8Mrc8tJ7BEZW1zqSEKKYSDEohHA5X+z4AhWVbtW7UTOgptZxnKx2K7O3zQZgZMuRGPVGjROJiiBrx2+YKtXHFJr/tyCFYPmm2m1k7fgNAO9m/TXLkXLiKP6VqqLT6zG4uTHkzTl4+geiN5o0yyTEtbLbrOxYvBCAZgPvQm+Qz+2LydQSQgiX4lAdzrkFXa1V0GK38Niyx3hs2WNY7Bat44gKIHv3SlKXv0PCgrHYMhK0jiNKgWq3krbqA9JWfYBqt5b+8VWVbT9/xdyH+rNx/kznep+QcCkERZljt1pZ9e5kVr07Gbu19P+eygJpGRRCuJS1R9dyLO0Yfm5+DK4/WOs4Qmgm5+B6UpbmDyTi1SQavU+IxolEeZeTlsLSaeOJWf87AKf/24XqcKDopO1AiPJKikEhhEs51yp4d6O78TB6aJxGCG3kHtlC8i+vgurAs3E0/t1HoSiK1rFEOXZ8+0YWvzaOrKQz6I1Guj7yHK0GD5PXnRDlnBSDQgiXkZqbyo/7fgRgeIvhGqcRQht5sbtI/ullsFvxqNeZwL5jURRpmRElw2618Nfn7/HP17NBVQmsWpNbXnyXsNoNtI4mhCgFUgwKIVzG17u/xmw30zi0MS0jWmodR4hSZ0k4QtIPk1BtZtxrtSFo4HgUF5laRZRP6fEn2fr9PFBVmvYfQo/HJ8ncgUJUIFIMCiFcxrkuosObD5euSaJCMvhHYIqoC6pK0KAXUWTEWlHCAqvUoPfTk3Hz9qFu52it4wghSpn0O7lA9erVURSl0H9jxowBoGvXroXue+SRRwrsIzY2lv79++Pp6UloaCjPPPMMNptNi6cjRJmyI34H209vx6Q3cV+T+7SOI4QmdCYPQu54jeDbX0FndNM6jiiHctJS+PnFMcTt2e5c16Tf7VIIClFBScvgBbZs2YLdbnfe3rNnD7169eKOO+5wrhsxYgRTpkxx3vb0PN+Vwm63079/f8LDw9mwYQOnT59m6NChGI1GXn/99dJ5EkKUUe9veh+AXjV7EeQZpHGaorkZ3Fhy9xLnshDFwZYWT+6hDXi3ujX/h0aDCWkXr7gUg4ng2191LmN3FNu+j275iyWvP0t2SiJJR2MYPm8pOr10Qxbll8Fo4vY3PnUui8KkGLxASEjBYbvfeOMNatWqRZcuXZzrPD09CQ8PL/LxK1euZN++faxevZqwsDCaNWvGK6+8wnPPPcfLL7+MySQvQiGKMmvrLD7f8TkASw8tZe72uS45gIxBZ6B/He0mgRbljz0zicSFz2JLOwWqA5/Wt2sdSWhM0enxiGp7fkUxFIM2i5l1s6ez5fv899mgarW4+YV3pBAU5Z7OYCCqXTetY7g0KQYvwWKxMH/+fMaOHVvg2qUFCxYwf/58wsPDGThwIC+88IKzdXDjxo00btyYsLAw5/bR0dGMHj2avXv30rx58yKPZTabMZvNztsZGRkAWK1WrDJBZrE5dy7lnBavGz2vJ9JP8Ohvjzpvq6iMWjKK7tW6E+kbWSwZyyYrxrOXi+WfW3ndFhdXeS9w5KST8l1+Iaj3C8cY1UHzTDfCVc5reXOj5zXxyEGWvfEsiUcOAND05rvpMvIZjO4eFfrfSl6vJUPOa8koyfMpxeAlLFq0iLS0NB544AHnunvuuYdq1apRqVIldu3axXPPPceBAwf46aefAIiPjy9QCALO2/Hx8Zc81tSpU5k8eXKh9WvXri3QDVUUj1WrVmkdoVy6nvNqV+1MPToVFbXQ+gXLFtDYp3FxxSsWNtXGupR1AHQJ7IJBKbm3UL0+jwED8pfXrFmD3e5eYseqqLR8L9Db86h9fBGe5kQsBi8OBvfG8tdmzfIUJ3mPvUGqncD0gwCk+NUBJb/17nrOa17SaY4teAfVbkfv4U1E9J1YajZg1Zq1xRq5LJPXa8lwlfOq2u2k/7cNAL96LVHKaGt4Tk5Oie1bUVVVvfJmFU90dDQmk4nFixdfcps1a9bQo0cPYmJiqFWrFiNHjuT48eOsWLHCuU1OTg5eXl4sXbqUvn37FrmfoloGq1SpwunTpwkKcs1rp8oiq9XKqlWr6NWrF0ajjNBXXK73vOZac7nvl/tYfLDw35he0XNozCGXaxnMtmQTMD0AgNRxqXiZvEryaBiN+cfKyUnAaPQvwWNVLFq/FzjM2aT+MAFr/EF0Hn4E3vkWhqAqpZ6juGl9XssLhzWPhPdvBSD0iZ+xo7/u86qqKoteeBRUld7jXsUrILgkIpdJ8notGa52Xq25Obw/MH+qqicWb8NYRqdNSU5OJiIigvT0dHx9fYt139IyWITjx4+zevVqZ4vfpbRp0wbAWQyGh4ezeXPBX3bPnDkDcMnrDAHc3Nxwcys8GIXRaHSJP6TyRs5rybiW85qSm8LAhQPZcGIDbno3Hmr+ELO3zcau2tErej4Z8Ak1gmqUcOJrZ1TPP7+Sfx2V5rEqJi3Oq+qwk7DopbOFoC8hd7+FKbRmqWYoafJ6vTEO9fwI5EaDAd3ZHghXe17/W7ec6i074O7tA8Cgl9/H6O4h0/VcgrxeS4arnFfVdj6DwUUyXY+SzC3FYBE+//xzQkND6d//8gNF7NixA4CIiAgA2rVrx2uvvUZCQgKhoaFAfjO5r68vDRo0KNHMQpQVJ9JP0GdBH/Yl7sPf3Z9f7/qVTtU6MaHTBGJSYogKjHK5FkEhioui0+PVsBe2pFhC7nyz3BWCQjt5mRmsfPdl9q3+lYa9bmHgpLcBZAJ5IcRlSTF4EYfDweeff86wYcMwGM6fnsOHD/P111/Tr18/goKC2LVrF08//TSdO3emSZMmAPTu3ZsGDRpw//33M23aNOLj45k0aRJjxowpsuVPiIpmT8Ie+szvw8nMk1T2qczy+5bTKLQRAJG+kVIEigrBu/kAPOp1Ru9RvF19RMV1fPtGfpv6LBkJp1H0evwrV0V1OFB0Mp20EOLypBi8yOrVq4mNjeWhhx4qsN5kMrF69WreffddsrOzqVKlCoMHD2bSpEnObfR6PUuWLGH06NG0a9cOLy8vhg0bVmBeQiEqoriMOH7Y9wMv/fESGeYM6gfXZ8V9K6jiV/avkxLiSlSbhbR1c/Ftdw96Tz8AKQRFsbCZzayb83b+lBGqSkDlagyc9DaVGjTTOpoQooyQYvAivXv3pqgxdapUqcK6deuu+Phq1aqxdOnSkogmRJk0Z/scRi4e6RwxNCogir8f+ptAj0CNkwlR8lS7laRFr5AXsxHLyb2E3v+BXLslikVy7BF+fuFRko7FANB0wJ30GDMBk2dJDmwlhChvpBgUQpQIq93Kx1s+5qkVTxVYfzTtKDnWHCkGRbmn2m0k//IaeTEbUQwm/Do/JIWgKDaefgHkZqTjFRhM32deJ6p9d60jCSHKICkGhRDFKsOcwafbPuXdTe8SlxFX6H67aicmJaZMXh/oZnDju9u/cy4LcSmqw07KkjfJPfg36I0E3TYZ9+ottI4lygDFYCJo0AvOZewO532ZifF4B4ehKAoefgHc/von+EVE4ukvP64JURSD0cSgl993LovCpBgUQtyQuIw4dmfuJux0GD8f+JlZ22aRYc4AIMQzhKScpAKTyusVPVGBUVrFvSEGnYE7Gt6hdQzh4lSHnZTf3iJn/1rQGQi+9SU8at6kdSxRRig6PZ71upxfYXegqg62/zyfv+a8Td9nXqNhr1sAiKjfRKOUQpQNOoOBet36aR3DpUkxKIS4bnO3z2XkkpE4VAcvHH7Bub5ecD3GtRvHfU3uY/6u+YxaMqrAHIJlsVVQiKuV/scccvauBp2eoFsm4RHVVutIogzLSDjNiR9n81/sIQAO/b3aWQwKIcSNkmJQCHFd4jLinIXghT67+TOGNRuGTskf0nx4i+FER0WXizkEbQ4bP+//GYBb69+KQSdvoaIw7xYDyTn4N/5dR+BZt6PWcUQZozrs5B78G1VVOXIsmdUfvIo5OxODmzvdRj9Hi1vu1TqiEGWGw2bj4F8rAajTqTc6g3xuX0zOiBDiuhxKPlSoEASoEVDDWQieU17mEDTbzAz5YQgAWeOzMJjkLVQUZvCvRMTDc/Ov9xLiGqk2C8mLXgFg+crj2O0q7uFVufuNWYTVqKNxOiHKFpvVwqKXnwBg7PJdmKQYLETOiBDiutQOqo2CUm6uBxTieqkOO6kr3sUjqh0etdsDSCEoioVOb6TdsDEk+UYQGFlD6zhCiHJId+VNhBCisEjfSJqEnR+8QK4HFBWR6rCTsnQ62TuXkfzLa9izU7WOJMooh91eaN19Hy6kzT0jUXR6DRIJISoCKQaFENclNTeVfYn7AHi8yuMcGnOI4S2Ga5xKiNKTXwi+Tc6eVaDoCBzwLHqvAK1jiTLo4N+rmH1/L9JOxRZYH1KjtkaJhBAVhRSDQojrsui/RVgdVhoEN6BHUA9pERQVyvlCcCUoOoJumVhwOgAhrkJeZjqLXxvHTxNHk3Yylg3zZ2odSQhRwcg1g0KI6/Lt3m8BGNJgCGRoHEaIUqQ67KQsm3G+ELx5ghSC4prFbFzL8umTyEo6g6LT0ebuEXR84Amg8MBcQghRUqQYFEJcs6ScJFYfWQ3AHQ3u4NA/hzROJETpydmzmpzdK84WguPxrN9V60iiDMnLTGf1B6+yZ0X+NDWBVWrQ//k3qdyoBQAOS66W8YQQFYwUg0KIa/bjvh+xq3aahzendmBtDlExikGT3sTnt3zuXBYVk2fjXphP7sG9ekspBMU1275oAXtW/Iyi03HTkIfo9NBTGN3cnfcreiOB/Z5xLuNQL7UrIcQV6I1G+j3/pnNZFCbFoBDimp3rInpnwzs1TlK6jHojDzR7QOsYQgOq3QaAojegKDoC+/5P40SirGp953DOHNpL6yHDna2BF1L0BryaRJ9f4bCWYjohyhe9wUiTvoO1juHSZAAZIcQ1ic+KZ93xdQAMaThE4zRClLz8ScCnkLLkTVRH4eH/hbicg3+v4vvnHsZuyy/qDCY3bp3yUZGFoBBClDZpGRRCXJMf9v2AQ3XQpnIbagTUwGqtOL9a2xw2VsSsACA6KhqDTt5CyzvVZiHp55fJO7wZ9EZ8Eo5gCpfh/sWV5aSlsPqDV9m3+lcA/v3lG1oNHnrFx6kOO3lHtgDgXvOmEs0oRHnnsNk4suUvAGre1AmdQT63LyZnRAhxTSpqF1EAs83MgG8GAJA1PguDSd5CyzOHNY+kH1/CfGwbisGN4NunSCEorkhVVf5bu5RV700mJy0lf6TQux6m2YCre89UbRaSfpgEQOWxi0GR9xkhrpfNauGH50cAMHb5LkxSDBYiZ0QIcdVOpJ/g79i/Abij4R0apxGi5DgsuST98ALm2B0oRneC73gN96pNtY4lXFxWcgIrZrzEob9XARBcPYp+z71BpQbNtA0mhBCXIMWgEOKqfb/vewA6Vu0ok8yLcsthziHp+4mY43ajmDwIueN13Ko01jqWKAOWvTWRwxvXotMbaHffI7S7bzQGk5vWsYQQ4pKkGBRCXLVzXUTvaniXxkmEKDnW5ONY4g+guHkSMuQN3Co30DqSKCO6Pzoec1YGvZ56mbCo+lrHEUKIK5JiUAhxVY6mHmXzyc3oFB23N7hd6zhClBi3SvUJuu1ldB6+uEXU0zqOcFGqw8H2XxaQnZJE5+FPAxBUtSb3ffitxsmEEOLqSTEohLgq51oFu1bvSph3mMZphChe9swkHOZsjMHVAPCo2VrjRMKVJcceYdlbE4nbtQUUhbpd+khLoBCiTJJiUAhxVSryKKKifLOlnyHxm2dwWPMIvXcGxkC5HlYUzW61sGnhHNZ/+SF2iwWjhyddR44jtGZdraMJIcR1kWJQCHFFB5MPsiN+B3pFz231b9M6jmZMehMf9v3QuSzKPmtKHIkLn8GekYjeLxxFp9c6knBRp/bvZNm0CSQeOQBAzdadif7fK/iFVy7W4yh6I/69Hncu41CLdf9CVCR6o5FeT73kXBaFSTEohLiib/fktwr2qtWLYM9gjdNox6g3Mqb1GK1jiGJiTTpG6g8TcGSnYgiqSshd0zD4VNzXt7g0S24O3z07nLyMNDz8Auj5+CQa9LwZRVGK/ViK3oBPy1vOr3BYi/0YQlQUeoORlrfer3UMlybFoBDiihbuXQhIF1FRfnjkJpDy7TzUvEyMobUIufMN9F4BWscSLsrk4Um3Uc8Qu2MzPR6bgKd/kNaRhBCiWEgxKIS4rD0Je9iXuA+T3sSgeoO0jqMpu8POX7F/AdCpaif00qWwTLKeiaFO7M+oDgumSvUIGTIVnbuP1rGEC8lJS+H3j16nfvf+RLXrBkCT/kNoOqDkfxBTHXbMJ3YDyPyWQtwgh93OiV1bAKjS5CZ0evncvpgUg0JUYHEZcRxKPkTtoNqXnET+022fAtC5amf83f1LMZ3rybPl0e2L/C+GWeOz8DJ5aZxIXA+9fwR5Jn/8g8MIueM1dG6eWkcSLkJVVfas+Jk1H08lNz2VuF1bqXFTR/QGY4l0CS0yg81C4jfjAKg8djEo8lVNiOtls5j55qn7ABi7fBcmD3m/v5i8wwhRQc3dPpeRS0biUB3oFB2zB8xmeIvhAFjtVjItmXy67VPe3/w+AL8f/Z252+c6txGirNK5eRFT9RZ69+knhaBwSok7xoq3X+D49o0AhNSoQ99nX0dvkEEnhBDllxSDQlRAcRlxzkIQwKE6eHjxwzy76llybDnk2fIKPUZFZdSSUURHRV+yFVEIV5W1cxmO3Ax82+Z387Pr3VGM7hqnEq7g4ukiDCY3OjzwOK3vHC6FoBCi3JNiUIgK6FDyIWcheKGUvJTLPs6u2olJiZFiUJQpGZu+JX1tfndnU6V66CMaaJxIuJLYHZv5c84MAKq36kD02CkEVK6mcSohhCgdUgwKUQFV969eaJ1O0bHivhXUDqyNj5sP6XnpRH0QVaBo1Ct6ogKjSjGpENdPVVXS180l85/80XB92t6JW5Um2Gw2jZMJrakOB4pOB0CNmzrS/JZ7iGzcssSmixBCCFel0zqAEKL0fbv32wK39Yqe2QNm07NmT6r5VyPQI5AaATWYPWA2ekXv3OaTAZ9Iq6AoE1SHndQV7zkLQb+uI/DvOkK+6Fdwqqqyf81vzH2wH1nJic710WOn0LDXLfL6EEJUONIyKEQFczD5IC//8TIA70S/Q7PwZkQFRhVZ5A1vMZzoqGhiUmIuuY0Qrka1W0le/Aa5/60DFAL6PIV3s/5axxIaSz15nJXvvszRzfnTw2z6ZjY9HpuocSohhNCWFINCVCAO1cGIxSMw2830rtWbJ9s8ecVfwiN9I6UIPMuoNzKt5zTnsnBNeUe25heCOgNBN4/Hs14XrSMJDdksZjZ98ykb5n+M3WJBbzLR7t7RtL1npNbRiqToDfh1G+FcpvDl3UKIq6Q3GOj2yHPOZVGYnBUhKpA52+fw5/E/8TR68smAT6RL1DUy6U080+EZrWOIK/Co3Q6/riMwhtbEo+ZNWscRGjq+fSMr3nmJlNgjAFRv2YHeYycTGFld22CXoeiN+La5YHJ7h1W7MEKUcXqjiTZ3j9A6hkuTYlCICuJkxkmeWZVfyLzW/bUiB5ERoqyyZSSiGEzoPf0AnFNIiIrt0PrfSYk9gldgMD0em0T97v3lRzAhhLiAFINCVACqqjJm6RgyzBm0rtyax1s/rnWkMsnusLP99HYAWkS0QK/Ta5xIAFiTjpP43fPovYMIuestdCYPrSMJjagOB7kZaXj6BwLQ6aEnMZhMtL3nEdx9fDVOd3VUhx3LmUMAmMJqa5xGiLLNYbdz5uBeAMLqNESnl8/ti0kxKEQF8OP+H/nlwC8YdAbmDJwjRcx1yrPl0XpOawCyxmfhZfLSOJEwn9xH0vcTceRlohjccZizpRisoOIP7GHFOy9hMJm4572vURQFNy8fuo56Vuto10S1WUj44jEAKo9dDIp8VRPietksZr545DYAxi7fhcnDU+NErkfeYYQo51JzU3lsaf4Xi/Edx9M4rLHGiYQoHrkx/5C86BVUmxlTpXoE3/6as5uoqDjyMtP5c84Mtv/yNagqJk8vUk4cJahqTa2jCSGEy5NiUIhybtzKcZzJPkO94HpM7CTDqIvyIXvXClKWvQ2qA/earQka9IK0CFYwqqqyZ8XPrJ35BjlpKQA06Hkz3R99Hu+gUI3TCSFE2SDFoBDl2MLdC/lsx2cAzBk4BzeDm8aJhLhxWTuWkLr8XQA8G/YksN+4/CH4RYWRnZLEzy89TtyuLQAEVatF76deplqLdhonE0KIskU+PYUop2ZumcmjSx8FQEHhv6T/6FC1g8aphLhxbtWao/P0x6txb/y6Poyi6LSOJEqZh68/5uxMjO4edBj2GDfd8SB6o0nrWEIIUeZIMShEORSXEceYpWOct1VURi0ZRXRUtEwgL8okVVWdUwIYAyoTPvxT9F4BGqcSpUVVVQ6sW05Uu+4Y3NzQGQwMnPg2bt4++IVV0jqeEEKUWfJzqhDl0MGkg6ioBdbZVTsxKTEaJRLi+jnyskj89jlyD29yrpNCsOJIOPwfC564h0UvPc7m7+Y614fWqiuFoBBC3CBpGRSiHErKSSq0Tq/oiQqM0iBN+WHUG3mpy0vOZVHybOlnSPx+Arak41iTjhMx6kt0Rrn2tSLIy8zgr8/eZfui+agOB0Z3Dwxu7lrHKnGK3oBvh/udyzg0DiREGaY3GOjwwOPOZVGYnBUhyqFfDv4C5F8rqKKiV/R8MuAT6SJ6g0x6Ey93fVnrGBWG5UwMid9PxJGVjN47iOA7XpdCsAJQHQ52LfuRdbPfco4SWq9bP7o/+jy+oeW/JVDRG/HrNOz8CodVuzBClHF6o4lODz6pdQyXJsWgEOVMSm4KP+77EYAldy/B0+RJVGCUFIKiTMk7uo2knyejWnIwBFcnZMjrGHxluoCK4I9P3mLTwk+B/FFCez35EtVbttc4lRBClE9SDApRzszfNR+z3Uzz8Ob0q9NP6zjlikN1sD9xPwD1Q+qjk1EsS0T27pX5cwg67LhVbUbwbS+jc/fWOpYoJc0G3smuZT/Q7t5HaDl4KHpDxeqSraoObEmxABiCq2qcRoiyTXU4SDqeP15CcLUoFJ18bl9MikEhyhFVVfl0e/4v6g+3eFjjNOVPrjWXRjMbAZA1Pgsvk5fGicon86l94LDj2bAHgX3/h2KQKQPKK7vVwtafviQzMZ6ej00CICCyOo9+/xfGCnB9YFFUq5n4ufnv35XHLgZFvqoJcb2s5jzmPpD/w/jY5bsweXhqnMj1yDuMEOXI5pOb2ZOwBw+DB/c0vkfrOEJcl4Bej+NWqQGejXrKHILl2JFN61j94WukxB4BRaFxn8GERdUHqLCFoBBClDb5lL3Ayy+/jKIoBf6rV6+e8/68vDzGjBlDUFAQ3t7eDB48mDNnzhTYR2xsLP3798fT05PQ0FCeeeYZbDZbaT8VUUGdaxW8o+Ed+Lv7axtGiKvkyMsi/c95qPb890pFp8ercW8pBMup1LhjfP/8CL57djgpsUfwDAii7zOvEVqzrtbRhBCiwpGWwYs0bNiQ1atXO28bLhiG9umnn+a3337j+++/x8/Pj8cee4zbbruN9evXA2C32+nfvz/h4eFs2LCB06dPM3ToUIxGI6+//nqpPxdRsWSaM1m4ZyEAI1qM0DiNEFcnf+qIidiSjuEwZxPQa4zWkUQJseRks+Grj9jy/efYrVZ0egMtBw+lw7DHcff20TqeEEJUSFIMXsRgMBAeHl5ofXp6OnPnzuXrr7+me/fuAHz++efUr1+ff/75h7Zt27Jy5Ur27dvH6tWrCQsLo1mzZrzyyis899xzvPzyy5hMct2LKDkL9ywk25pN3aC6dKjSQes4QlyR+dR/JP34Ao7sVHTeQXg17q11JFGCHHY7O3/7HrvVSs3Wnenx2ESCqtXSOpYQQlRoUgxe5NChQ1SqVAl3d3fatWvH1KlTqVq1Ktu2bcNqtdKzZ0/ntvXq1aNq1aps3LiRtm3bsnHjRho3bkxYWJhzm+joaEaPHs3evXtp3rx5kcc0m82YzWbn7YyMDACsVitWq8wvVFzOncvyek7PdRF9sOmDpdo1ubyf1wtd+BytVitWpSSfsxWj8cLjlq/zm3fwb9KWTQebGUNIDQIGTUbxDSmV11FFes2WpqLO65mDewmt3QBFUdC7e9Dj8RcwuLtTs01XFEWRf4MiOC54/7babNhR85flXBUreR8oGa52Xm0X5LBZrSgG18h1rUryfEoxeIE2bdowb9486taty+nTp5k8eTKdOnViz549xMfHYzKZ8Pf3L/CYsLAw4uPjAYiPjy9QCJ67/9x9lzJ16lQmT55caP3atWvx9JRRj4rbqlWrtI5Q7I7lHmPLqS0YFAPhZ8JZunRpqWcoj+f1Ynn2POfyihUrcNeX3CAXen0eAwbkL69Zswa7vZwMqKGqhKb8S+WE9ShAulc1jgb0xvH3llKPUhFes1pYtWoVlvRkEv5cQuahXVQeMBTfOk3Pb5CTy4Fly7QL6OJ0DivNzi6vXLEChy7/VyF5vZYMOa8lw1XOq8N6vrFlxcoV6IxuGqa5fjk5OSW2bykGL9C3b1/ncpMmTWjTpg3VqlXju+++w8PDo8SOO378eMaOHeu8nZGRQZUqVejWrRtBQUEldtyKxmq1smrVKnr16oXRWL7mrXp65dMA3Fz3Zu65pXRHES3P5/ViFruFsZ75f6sDug7ApC/Jrt/ZzqXu3btjNPqX4LFKjz0jkaR5c1EBz2YDCes2iro6falmqEiv2dJktVpZ/ttifBKOcPDnL7FbrSg6HVUDfWnfT+Y8vVqq3UqmTyIA0R37YXMgr9cSIO8DJcPVzqvdasEnPn+ewY79+qM3ls1LtpKTk0ts31IMXoa/vz916tQhJiaGXr16YbFYSEtLK9A6eObMGec1huHh4WzevLnAPs6NNlrUdYjnuLm54eZW+JcKo9HoEn9I5U15O6+51lwW7FkAwKhWozR7buXtvBbFaDTydp+3S+toBY5bXs6tMagSQYMmYUs5iXerW1EURbss5ei8as1ht7N79a8c/uxN7DmZAFRr2Z4eYyYQWqveFR4tCjAaCeo52nlTOds9TF6vJUPOa8lwlfNqNBrp+dgErWPcsJI8lzJu92VkZWVx+PBhIiIiaNmyJUajkd9//915/4EDB4iNjaVdu3YAtGvXjt27d5OQkODcZtWqVfj6+tKgQYNSzy8qhp/2/0RaXhrV/KrRs2bPKz9AiFJmSzuF+eQ+522PWm3wuek2TQtBUbyWvP4MK9+ehD0nE//KVRn8+izuevsLKQSFEMLFScvgBcaNG8fAgQOpVq0ap06d4qWXXkKv13P33Xfj5+fH8OHDGTt2LIGBgfj6+vL444/Trl072rZtC0Dv3r1p0KAB999/P9OmTSM+Pp5JkyYxZsyYIlv+hCgO5waOGd58ODqZl61EOVQHsemxAFT1qyrn+yrkxe4i+eeXAYWwYR9i8I/QOpIoAU36DubwP3/g16IL94x/FXdPL60jlVmq6sCenv+jst4vVOM0QpRtqsNB+plTAPiFVULRyef2xaQYvEBcXBx33303ycnJhISE0LFjR/755x9CQkIAeOedd9DpdAwePBiz2Ux0dDQff/yx8/F6vZ4lS5YwevRo2rVrh5eXF8OGDWPKlClaPSVRzh1MPsi64+vQKToebP6g1nHKvVxrLjXeqwFA1vgsvEzyhfdysnYuI3XFe+CwYQyvA3rtuwyJG5edmsz6ee/jG1aZtveMBKB6qw6MWPA7v6/7s8xek+MqVKuZ07PuA6Dy2MWgyFc1Ia6X1ZzHrLu6AjB2+S5MHjIw48XkHeYCCxcuvOz97u7ufPTRR3z00UeX3KZatWqajOQoKqa52+cC0DeqL5G+kRqnESKf6rCTtvZTsrb8AIBHvS4E9n8GnbGcjIhaQdnMZrb+OI+N82dizs7C5OFFs4F34e7jC4Cbl7fGCYUQQlwrKQaFKKOsdivzds4D4OEWD2sbRoizHOZskn99jbzD+YNp+XYcim+H++X6wDJMdTjYv+Y3/vh0OhnxJwEIq9OQHmMmOAtBIYQQZZMUg0KUUfN2zCMhO4Fgj2D61+6vdRwhAMjY+DV5hzejGEwE9n8Wz/pdtY4kbsCZmP0smzaB+AO7AfAJCaPLiHE07HWLXHsjhBDlgBSDQpRBc7fPZeSS/Gt1knOT+XLnlwxvMVzjVEKAb4eh2JJP4Nv+XkwRdbWOI26Q0d2DhJj9mDy9aHP3SFoPeQije8nNuyuEEKJ0STEoRBkTlxHnLAQBVFRGLRlFdFS0XDcoNJF7ZDPuNVqhKDp0RjeCB8ugWWVVZtIZjm7+iyb9bgcgMLI6N7/4DlWatsYrIEjjdEIIIYqbFINClDEHkg7gUB0F1tlVOzEpMVIMilKl2q2k/T6TrO2/4tvhfvw6DdM6krhO5uxMNi2cw+Zv52KzmAmr3YCw2vnz49br2lfjdEIIIUqKFINClDHbT28vtE6v6IkKjNIgTcVi0Bl4tNWjzuWKzJ6dSvLPUzDH7QYUFJk2okyyWy3sWLyQ9V98SE5aCgCVG7UAGfBHM4pOj3eLm53LqBoHEqIM0+n1tBh0r3NZFFaxv80IUcYk5STxxvo3AFBQUFHRK3o+GfCJtAqWAjeDGx/1v/TUMhWFJf4QST+9iD0jEcXkSdDA8XjUbqd1LHENVIeDfb8v4a/P3iHt1AkAAiKr03XUs9Tp1EtGf9WQYjAR0PuJ8yusVu3CCFHGGUxu9H56stYxXJoUg0KUIeNXjyclN4UmYU345a5fOJZ2jKjAKCkERanJ3vs7qcveRrVZMARGEjx4CsagqlrHEtfIkpfD7x++Sk5aCl6BwXQY9jhNBwxBb5AWXiGEqEikGBSijPgn7h/m/DsHgI/7fUx1/+pU96+ubagKRlVVknKSAAj2DK5wrSe2jERSlk4HuxX3Wq0JGjgBnbtMNF5WnInZT2iteiiKgpunN11G/I/s1GRa3f4AJg9PreOJs1RVxZGbDoDOw0/jNEKUbaqqkpue3wXewy+wwn1uXw0pBoUoA2wOG6N/Gw3Ag80epEPVDhonqphyrDmETg8FIGt8Fl4mL40TlS6DbwiB0U9hTY3Dr9MD+dczCZeXcuIo6z59mwPrljNo8gfOAWGaDrhT42SiKKo1j1Pv54/mWnnsYlDkq5oQ18ual8v7t7QBYOzyXfLDVxHkHUaIMuDjLR+zI34HAe4BvNnzTa3jiArEknAEHHZM4bUB8GoSrXEicbUyEk6xft6H7Fr+I6rdDopCwuEDMjqoEEIIJykGhXBxpzNPM2nNJACm9phKiFeIxolERZF/feAMdJ5+hD0wE72ndFkrC7JTk9m4YCb/LlqA/ezgI7XadaPLiHGE1qqrcTohhBCuRIpBIVzcuFXjyLRk0rpyax5u8bDWcUQFoNptpK35hKxtPwNgCKwCcplFmbHo5cc5sWMzAFWatabLiHFENmqhcSohhBCuSIpBIVzYmqNr+Hr31+gUHR/3+xi9XKMlSpg9K5mkRa9gidsDgE+7e/DrNEyuD3Rh1rxcAIzuHgC0u2cU1txcuoz4H9VbdZABE4QQQlySFINCuCiL3cKYpWMAGN1qNC0rtdQ4kSjvzHF7SFr0Co6sZBQ3T4L6P4dHHRmsyFXZLGZ2/fY9G776mOaD7qXD0Pz3ixqtO1OjdWcpAoUQQlyRFINCuKC4jDgm/zGZ/5L+I9QrlFe7v6p1JFEBZG7+AUdWMobg6gTf9jLGQJm/0hXZbVb2LP+J9V9+RMaZUwAcWLec9veNRtHppAgUQghx1aQYFMLFzN0+l5FLRuJQHQAMrD0Qf3d/bUMJAAw6A8OaDnMulzeB/caR7heGX6cH0Jk8tI4jLuKw29m3+lf+/uID0k7GAuAdHEb7+0bTdMAQFJ1O44SiOCg6PZ6NejuXUTUOJEQZptPradTnNueyKKz8fZsRogyLy4grUAgCzNs5j5e7vUykr7TSaM3N4Ma8QfO0jlFsrMknyNn7O76dhqEoCjp3bwJ6jNY6lriEP2a/xeaFcwDwDAii7T2jaH7LPRjd3DVOJoqTYjARNODZ8yvOjggrhLh2BpMbA8ZP0zqGS5NiUAgXcij5UIFCEMCu2olJiZFiUBSrnP1rSVk2A9WSi94vDO+mMvecq1FVFWtuDiZPLwCaDbyLPSt+pvWQh2hx6/0yebIQQogbJsWgEC6kdlDtQuv0ip6owCgN0oiLqapKjjUHAE+jZ5m8Nku1WfKnjdj+CwBuVZviUauNxqnEhVRVJWbD7/z9+fsEV49i4KQZAARGVmfM93+hN5o0TihKkqqqqNY8ABSjtPoKcSNUVS0w4nJZ/NwuaVIMCuFCDiQdKHBbr+j5ZMAn0iroInKsOXhP9QYga3wWXiYvjRNdG1taPMm/vILldP7rTKaNcC0XFoFnDu0DIO30CfIy03H38QOQQrACUK15nJwxEIDKYxeDIl/VhLhe1rxcZvRpAsDY5bukR0UR5B1GCBehqioT1kwA4IGmDzCs2TCiAqOkEBTFIvfwZpJ/fR3VnIXO3YfAgc9Li6CLKKoINHl40XLwUFoPechZCAohhBDFTYpBIVzEov8WsfnkZryMXrzR8w3CvMO0jiTKEUVvRLXkYKpUj6BbXsDgJ68vV7Fj8UJWvP0CcLYIvO1+bhryEJ7+gRonE0IIUd5JMSiEC7A77ExcMxGAp9o+JYWguGpZO5eSF7PpkvcHRD+J3jsQ9+rNCRnyOm5Vm6LojaWYUFxMdTjITk3GOygEgAY9BrBxwSwa9hgoRaAQQohSJcWgEC7gq11fsT9pP4EegTzT/hmt44gyxJpwhNxD6y95v3/3Uc5l9xqtSiOSuASH3c6BdcvZ8NXH6AwGHpi9CEVRcPPyYdSC1egNUqQLIYQoXVIMCqExs83MS3+8BMDzHZ7Hz12uDxKXlnd8B4rRDbdK9QHwrN8VY3D1S26v8/AtpWTiUhw2G/vX/saGLz8mOfYwACZPL1JPHicwsjqAFIJCCCE0IcWgEBqbtXUWsemxVPKpxGOtH9M6jnBRqsNOxvr5ZKyfj943hPCHPkHn7oNbZCPcIhtpHU8UwW6zsnfVr2z86mNSTx4HwM3bl5vueIBWg4fJwDBCCCE0J8WgEBrKNGfy6l+vAvBSl5fwMHponEhcjl6n5/YGtzuXS4s9K4XUZa9gjt0JgHv1liDX/bm8o5v/YukbzwHg4RfATXc8SMvb7sfNy0fjZMKVKTo9HnU7O5dRNQ4kRBmm0+mp26WPc1kUJsWgEBp65593SMpJonZgbR5s9qDWccQVuBvc+f6O70v9uMkLnsSRlYtidCegz9N4NexR6hnElVlyskk6dohKDZoBUKttV6q37ECN1p1ofvPdmDzL1ryUQhuKwUTwrS+eX2G1ahdGiDLO4ObGrVM+1DqGS5NiUAiNJOUkMX3DdABe6fYKRmnpERfI3LkUn6b5y6o5C71POCF3v4UxUOaddDV5mels/fFLtv74BYqi8Oh3f2J090DR6bhrxhdaxxNCCCEuSYpBITQy9a+pZFoyaR7enDsa3qF1HOFCco9sJX31x85iEMCemYRicNMulCgkKzmRLd9/zr+LFmDJzQYgoHI10k6fIKRGHY3TCSGEEFcmxaAQGtgct5kPNn8AwOs9Xken6DROJK5GtiUb76neAGSNz8LLVLzd/lSbhYwNX5Ox8WuUQu/OKrbUkxh8Q4r1mOLaZSbGs3H+THYu/R67xQJASK16tL9vNHW79EGnl+tSxPVzWHI5OWMgAJXHLqaINwMhxFWy5OYwo08TAMYu34XJw1PjRK5H3mGEKGVzt89lxOIRqGdHBYjLiNM4kXAF5lP7SVk6HVvS8aI3UHQYAiqXbihRJHN2JtsXLQCgUoNmtL//UWq164aiKBonE0IIIa6NFINClKK4jDhGLhnpLAQBHlnyCH2i+hDpK9eCVSS2jERsqSfR+wSTveM3Mrf8CKoDnac/Ab0fx2FJBv7I31jREdDnaWkV1ICqqsTu2MSZg3tpfedwAIKr16bTQ09RuXFLqjVvK0WgEEKIMkuKQSFK0aHkQzhUR4F1dtVOTEqMFIMVSNbOZaQufwcuei14NuyJf8/R6D38gGzn+uAHPsE9MKqUU1ZsqsPBwb9Xs+mbTzi1byeKPn94cr/w/NbZDsNkTlAhhBBlnxSDQpQid4N7oXV6RU+UfNGvMKzpCaQum8HFk4cF9HsG7ybRRT5G7xNcCskEgM1sZu/qX9i0cA4psUcAMJjcaNx3MDqDfGQKIYQoX+STTYhS9NWurwrc1it6PhnwibQKljPnuoAaAipj8A1BVVWsCYfJ2b+W7F0rKWoWaYNfWOkHFQWc3LOdn154lOyUJADcvH1pMeheWg0ehlegFORCCCHKHykGhSglpzNP89m/nwHw3e3fEeIVQlRglBSC5UyBLqCKgnuttthST2JLjr30g2RwGM3YbVb0hvw5PoOqRWHNzcUnJJxWdzxAs4F34ebprXFCIYQQouRIMShEKZmxcQZmu5n2Vdpze4PbZdCJMkiv09Ovdj/n8sVsGYkFrwVUVfJiNp59sBGPqLZ41u+GPSeNtFUfni0YZXAYLeTGx7L4lafJTjrDfR99h6IouPv4cs/7CwipWddZIApR2hSdHvdarZ3LRXQkEEJcJZ1OT622XZ3LojApBoUoBck5yczcOhOAiZ0mSiFYRrkb3Pntnt8ueb8t9WShQWEAfNrejW+7u9C5nZ+X0COqXYGupKLkOex2YjauYfO3c4nbtdW5PuHwf4RF1QcgvE4jreIJAYBiMBFyx+vnV1it2oURoowzuLlxx5tztI7h0qQYFKIUvL/pfbKt2TQLb0bfqL5axxElRNEX0Zqk6PBucXOBQhDA4BsiRWApseRks3v5j2z94QtST56dx1Gno0GPgbS9ewShteppG1AIIYTQiBSDQpSwDHMG729+H4AJHSdIq2A55cjLImX5jIIrpQuoSzi2fQOr3psC5A8K06T/EFJ9I+h75z0YjdIdVAghRMUlxaAQJWzmlpmk5aVRN6gut9W/Tes44gZkW7IJnR4KQMK4BLxM+a19qsNO8i+vYEs6jt47iKDBU1AtudIFVCOn9u8kM/EMdTv3BiCqXXdqtO5EVPvuNI6+DcVoYunSpRqnFKJoDksupz64A4BKj38PinxVE+J6WXJz+GBQGwAeX7QJk4enxolcj7zDCFGCcq25zPgnv7VofMfxRQ46IsqWHGtOgduqqpK2+iPyjm5DMboTfPsrmMLraJSu4rLbrBz8cyXbfvqSuN3b8AoMplbbLhhMbuj0eu5863Pntla5Bku4ONWap3UEIcoNa16u1hFcmhSDQpSgOdvnkJCdQHX/6tzT+B6t44gSkLVtEVnbfwUUAgc8L4VgKctJS2Hnkm/ZvmgBmYnxAOgMRmrc1AlLTjYGk5vGCYUQQgjXJcWgECXEYrcwbcM0AJ5t/yzGogYXEWVabsw/pP2eP0qsX9eH8azbUeNEFcvu5T+z/O2J2C0WADwDgmh+8900v+UevINCNU4nhBBCuD4pBoUoIV/t/Iq4jDgivCN4sPmDWscRxcyWeIzMX18D1YFXkz74tBmidaRyz2GzYcnNxt3HD4Cw2g2wWyyE1WlIq8EPUL97P2kJFEIIIa6BFINClAC7w84b698A4H/t/oe7wV3jRKI4NcSbzB9eQLXk4la1GQHRT8oosSUoOzWZnUu+Zcev31C1eVsGTHgLgNBadXnosyWE1Kwr518IIYS4DlIMClECvt/3PTEpMQR6BDKq1Sit44hioqoOxulr8ri+OmpuBgDutdsXPb+guCGqqnJ6/062/fQV//2xFPvZQV+ObduAzWJ2tgDKHIFCCCHE9ZNiUIhiFpsey4TfJwDwVJun8DZ5a5xIXAtbRiK21JPOaSEcllzyjm4j7/A/ZB/cwBOGGgW2T18zC8+6nWQKiWJ04M+VbJz/MfEH9jjXRdRrQotb76d+N+kKKso5RYdblSbOZSHE9VN0Oqo0a+1cFoVJMXiBqVOn8tNPP/Hff//h4eFB+/btefPNN6lbt65zm65du7Ju3boCjxs1ahSzZs1y3o6NjWX06NGsXbsWb29vhg0bxtSpUzEY5HSXd3O3z2XE4hGoqAD4uftpnEhci6ydy0hd/g6oDkDBEFwVW+opsF9mKgLVkV88SjFYbFJOHCH+wB70JhP1u/Wnxa33Ual+U61jCVEqdEY3Qu+d4bxtl6lQhLhuRjd37n3va61juDSpTi6wbt06xowZw0033YTNZmPChAn07t2bffv24eXl5dxuxIgRTJkyxXnb0/P8BJZ2u53+/fsTHh7Ohg0bOH36NEOHDsVoNPL666+X6vMRpSsuI46RS0Y6C0GAsSvGclv924j0jdQwmbgatoxEUpfNAOe/n4ot6TgAev8IPKLaYapUl5TFb4B6/t8YRYchoHKp5y0PHDYbMRvX8u+vX9Ok7+3U794fgKb97zj7/yF4+gdqGVEIIYQo16QYvMDy5csL3J43bx6hoaFs27aNzp07O9d7enoSHh5e5D5WrlzJvn37WL16NWFhYTRr1oxXXnmF5557jpdffhmTyVSiz0Fo51DyIRyqo8A6u2onJiVGikEXZ0uLJ3npW3BBIX9OQL9n8Grc2zlAiWq1nG89VHQE9HlaWgWvUWZiPDt/+46dS74lM/EMADaL2VkMevoH0e7eR7SMKIQQQlQIUgxeRnp6OgCBgQV/mV6wYAHz588nPDycgQMH8sILLzhbBzdu3Ejjxo0JCwtzbh8dHc3o0aPZu3cvzZs3L3Qcs9mM2Wx23s7IyB+Ywmq1YpXuIcXm3LksqXNqUAr/OekVPdV8qpXrf8eSPq8lyWHOJnvTt2RvX1R0V1BFhyGyMTabDYBsSza1VwwlFCPrbv0O75Ca6H1CSui5WzGeHZcmf/9l7/xe7NjW9exc/A2HN/6B6rAD4OEXQKM+g2nSf0ipvYbK8mvWlcl5LR4Oax6Jnw4DIGTEF9jRA3Jei5u8XkuGq51Xa24On97XE4AR81dj9PC8wiNcU0meTykGL8HhcPDUU0/RoUMHGjVq5Fx/zz33UK1aNSpVqsSuXbt47rnnOHDgAD/99BMA8fHxBQpBwHk7Pj6+yGNNnTqVyZMnF1q/du3aAl1QRfFYtWpVse9TVVWmHJlSYJ0OHY9EPsKuv3exi13FfkxXUxLntbgZrVm4WdIwG33xy44lIvEfjPZcADI9I8n0jCAiaSsKKioKseFd2f7XFufj8+x5JOUmkQT8vvck7vrkEsuq1+cxYED+8po1a7Dby/70JMe+/ZDck0cB8KxcE/+m7fCJakKWwcCGHbthx+5SzVMWXrNlkZzXG6NzWGl2drTilStW4NDl/yok57VkyHktGa5yXh1WM7npqQCsWLkCnbFsDkCWk5NTYvuWYvASxowZw549e/j7778LrB85cqRzuXHjxkRERNCjRw8OHz5MrVq1rutY48ePZ+zYsc7bGRkZVKlShW7duhEUFHR9T0AUYrVaWbVqFb169cJoLN6pAObvns+/O//FTe/Gb3f9hopKrYBaFaJ7aEme1+KUs3sFGavmFbzeD9AHVMany8OE1WyDoijYMxOxpZ3G4B9BhE/B7p/Zlmw4W69ER0fjZfKi5GQ7l7p3747R6F+CxypeDrud49vWs3vZj/R84kU8A/Lfxw75GDixcwtNBgwhuHptzfKVlddsWSPntXg4rHkkHMgflK53dDR29HJeS4C8XkuGq51Xa24OBz7IH+E9und0mW0ZTE4uuR+fpRgswmOPPcaSJUv4888/iYy8/Jf5Nm3aABATE0OtWrUIDw9n8+bNBbY5cyb/mphLXWfo5uaGm1vhXyqMRqNL/CGVN8V9XhOyExi3ehwAL3V5iR5RPYpt32WJK79ebRmJZKx6r1Ah6NtxGL7t7kbRn38rNAZWgsBKRe7HqJ5/fiX/fEvzWMUjI+E0u5b+wK6l35Nx5hQAkY1a0OauhwFo0L0/Dc5eF+gKysp5LWvkvN4Yh2pzLhsNBnRnL0GQ81oy5LyWDFc5r6rtfAaDi2S6HiWZW4rBC6iqyuOPP87PP//MH3/8QY0aNa74mB07dgAQEREBQLt27XjttddISEggNDQUyG8q9/X1pUGDBiWWXWjniWVPkJKbQrPwZoxrP07rOKII2btXFCoEAdyqNC5QCIprZ7dZObzxD3b+9h1HNq1DdeQPouTu40ej6FuJatdN44RCCCGEuBT5FnSBMWPG8PXXX/PLL7/g4+PjvMbPz88PDw8PDh8+zNdff02/fv0ICgpi165dPP3003Tu3JkmTfIniO3duzcNGjTg/vvvZ9q0acTHxzNp0iTGjBlTZOufKNsWH1jMt3u/RafomDNwDkZ92fzFqbxy5GWRuvpjcvasLHynTAlRLCzZWfwy+QnnXGhVmrWm2YA7qdu5DwZ5zxNCCCFcmhSDF5g5cyaQP7H8hT7//HMeeOABTCYTq1ev5t133yU7O5sqVaowePBgJk2a5NxWr9ezZMkSRo8eTbt27fDy8mLYsGEF5iUU5UN6XjqjfxsNwP/a/Y+WlVpqnEhcKO/YNlKWTseekQgouNVohfnYNpkS4gaYszP5b+1S4g/sJfp/+e9pHn4BNB1wF0Y3d5r0v4OgqjU1TimEEEKIqyXF4AXUIrqRXahKlSqsW7fuivupVq0aS5cuLa5YwkU9v/p5TmaepFZALV7u+rLWcQT51wZaE46Q8986Z2ugwb8SgQOexS2yEbaMRGypJzEEVL6uQlCn6GhVqZVzuSJQVZW4XVvZtfQH/vtjKda8/NFXWw4eSnD1KAB6P/WSlhGFKF8UHcbwOs5lIcT1U3Q6wus2di6LwqQYFOI6rDu2jlnb8kd7+3Tgp3gay+boVGXJ5Qo51WYhc+vPpP8xhwsnjvducTN+XUegM3kAYPANuaHWQA+jB1tGbLnyhuXAucFg9qz4ibRTJ5zrA6vWpGm/O/AKkJGOhSgJOqMb4Q987Lxtd5H52oQoi4xu7jww+2etY7g0KQaFuEaHkg9x70/3AvBw84fpVkMGyChpWTuXkbp8hnMQGGNYFIrRDUd2GvacVFRzEfPvKAo+be92FoLi2pza+y9/f/4eACYPL+p160uT/kOo3LA5iqJonE4IIYQQxUGKQSGuwdztcxmxeATq2danJmFNNE5U/tkyEgsUggDWMzFXfqCq5rckynWBl6U6HBzfsYk9y38ipFZd2tyZPw1EVPse1O7Yi7pdoqnTqTemMjo3kxBCCCEuTYpBIa5SXEYcI5eMdBaCAE+veJpb699aISaX14o15USR00L4dhiKW7Vm6L0CwGEj/rNR+YPDnFMCo4XmWHNo8FH+FDH7xuwr092DE48eZO/KRexbvZiMhNMA+FeuSushw1EUBYObG4Nfm6lxSiEqHoc1j/hPhwMQPmIuoNc2kBBlmDUvl0+H9QFgxBfLMbpLb6GLSTEoxFXam7AXx4XFBmBX7cSkxEgxWILMx3cWXqno8Grat0CrX0Cfp0ld/k6JjhaqqirH0487l8uif3/9hn9/+ZqEmP3OdW7ePtTvPoDG0bdqmEwIAYCqYs8441xGemULcd1UVSUj/qRzWRQmxaAQV+mXA78UWqdX9EQFRmmQpmKwxB8kc9O3Z28pgHrJQs+7aV/ca7S6odFCyyNLbg5Gdw/ndX6n9u4gIWY/OoORWm270LD3IKLadpM5AYUQQogKSIpBIa7C+tj1fLLtEyB/SgGH6kCv6PlkwCfSKlhCHJZckn95DRw2POp0xK/Ho9jTTl220LvR0ULLC7vVwpHNf7Fv9WJiNvzOve9/Q3jdRgC0GHQvEfWbUL9bPzz8AjROKoQQQggtSTEoxBVkWbIYtmgYDtXB0KZDea37a8SkxBAVGCWFYAlKW/UhttST6H1CCOg7Fr2HL0a/UK1juSyH3c6JnZvZt3oxB/5cQV5muvO+mI1rnMVgRP0mRNSXgY+EEEIIIcWgEFf07KpnOZx6mEjfSN7r8x7+7v5SBJawnH1ryd69AlAIHPg8eg9frSO5tNS4Yyx44h6ykhOc67yDQqnXvR8Ne9xMeL3GGqYTQgghhKuSYlCIy1gRs4KZW/NHVPz8ls/xd/fXNlAFYEs7TcqKdwDwbX8P7lWbapzItThsNuL2bCMnLYV6XfsC4BdRBVV14ObtS70ufWjQcyBVmrZGp5dRCIUQQghxaVIMCnEJqbmpPPTrQwA8dtNj9KzZU+NE5Z/qsJO8eCqqOQdT5Qb4dhyqdaQCFEWhQUgD53JpSYk7RtqJBA79vYqYjWvJy0jDOziMup2jUXQ6dHo9d739JQGR1TCYZCAYIco0RcEQXM25LIS4foqiEFw9yrksCpNiUIhLeHzZ45zKPEWdoDq82etNreOUe7aMRNLXzcFych+KmydBAyeg6FyrZcvT6MneR/cWy74yEk6TGneMgMjq+IZGFLjPYbPxz8KZtL8v//b8R27Dmqdz3u/hF0D1Vh2w5Gbj5uUDQEjNOsWSSwihLZ3RnYiH5zpv261WDdMIUbYZ3T14+IvlWsdwaVIMClGEH/b9wILdC9ApOr4Y9EWZnly8LMjauYzUZTOA/DmAPOt3w+Afrm2oG3C5Qg9g52/fsXz6JFSHA0Wno+09o/ANjeDMoX2cidmfP/WDPs9ZDJ7TtP8QGva+hchGLdEZ5O1bCCGEEDdGvk0IcZH4rHgeWfIIAOM7jqdtZFuNE5V9tozEQvP/qXYrtvQzmE/uL1AIAmTvXIZv+/vK5DQRO3/7juVvTUJVHaAoNIq+lbDaDbDm5mDJySIrOZE9K352bq86HGycP7PQfopqFG3Q62aqNmtTkvGFEEIIUYFIMSjEBU6kn2DID0NIzk2mWXgzXuzyotaRXJ49MxHv7DjsmYkYAysVuE9VHWT+8y3p6z7jXLFnCKyKardgz0gA1VH0TlVHfvHoYsVgjjWHmz69CYAtI7YUajFOPXmcZW9NBPVsYauq7Fn+E3uW/3TFfYfXa0z1lu0Ji2qAV1AoPzx/d4H7FZ2OgMrViueJCCFclsOax5kvxgAQNuwjwLW6ywtRlljzcvli1K0ADPvkZ4zuHhoncj1SDApx1tztcxmxeATq2aJlUN1BmPQmjVO5tqydy0hdPoM6qkrip4vwbn0HBt9QrIlHsSYcwZJ4FKx5BR5jS4l1LitGd/Q+wdhS4gruWNFhCKhcGk/hmqiqyr7Efc5l53qHg32/L2bNR1PPF4IXqNKsDQGVq2Ly9EJ1wLafviiwnaLTcdsrHxfoUtrryReBYc77+4x7tcgup0KIckZVsSUddy4jY14Icd1UVSXpWIxzWRQmxaAQQFxGHCOXjHQWggCv/PkKw1sMlzkFL8GWkUjq8ncKtIJlbfruqh7r33MMnvU6o/MKRFGUs0XlO/kthYqOgD5Pu1yr4IV88/TE7dhMRPV6pMQeYe2sNzlzaF+R2yo6HQMnTi9QyIXWqlPgmsGiCr3GfQZzrhh84LPfCIyoW2LPRwghhBAVkxSDQgBf7vwSx0VdFu2qnZiUGCkGL8GaHFtkN09jpfq4V2uOKaQGOi9/Ehc+W7C1TNHhUacjeu8g5yrvpn1xr9Gq0HWFrqjVKR9u/S+EnzeMKLDe5OlF23tG4e7jx6r3Jl+20Gvafwg1bupE6snjBFSudsUWP5/gsGJ/HkIIIYQQUgyKCu/LnV/ywpoXCq3XK3qiAqM0SOT6HJZcMjd9W/gORUfwoBcLFHMBfcZeVaufwTfEJYrAokYCtZrzSDsVy9FdW7jtvxCUi/ptNe57O90eeQZP//wCN6p99ysWer6hEdLtUwghhBCakmJQVGjvbHyHsSvHAtAush2bT27GrtrRK3o+GfCJtAoWwZaZRNIPk7CeiQFFDzjOXtdSdKHnSq1+l5vywW61sHHBJ/w9731nS2ZA5WpYzXlkJZ1xbndxIQjQKHqQsxAEKfSEEEIIUTZIMSgqJFVVmbRmEq///ToAT7d9mum9p3Mq8xQxKTFEBUZJIVgES/whkn6YhD0rGZ2nP8GDp6B6+LN++c906HMr7heNJnqOK7T6FZjbT1FoOvAuvAKDSTp6iKRjh0g5cQzVYS/wmNSTx53Lbl7eeIWEkXwspkBBKKN8CiGEEKKskmJQVDh2h53HljzG7O2zAXi9++s83/F5FEUh0jdSisBLyD20keRfX0O15mEIqkrIHa9h8I/AarWS5RWJ3kf7Lp6XkpFw2lkIQv6PATt+/eaqHtv76cnU79YPd19/cm253PZMQzrv0KFTFRnlUwhR/BQFvW+Yc1kIcf0URcE3vLJzWRQmxaCoMOIy4vg3419mfT+L5YeXo1N0zOo/ixEtR1z5wRWYNT2BzH8Wkv3vrwC4VW9B8KAX0bl7a5zs6h3d/JezELxQjdadqd6qPSHVa+Pu68dXjw4psJ2i0xHVvjsefgEAeBo9Wf7u0fzuplc5+IsQQlwLndGdSo8ucN62W60aphGibDO6e/Dot+u0juHSpBgUFcLc7XMZuWSkc8RQvaLn29u/ZXCDwRon05YtI/GS1/LZs1PJ2PgNWVvPT5huimxMyB2vo+jLxluH6nCw5fvP+WP2W4XuU3Q6+j7zWoFirs+4V6845QPINYFCCCGEKB/Kxjc6IW5AXEYcIxePxMH5Fh8VlTaRbTRMpb2Cc/speDXth87DF+uZGCxnDuPITin0GMvJvdizUzW//u9qpJ85xW9TnyX2338ACKlZl6Rjh4p1ygchhBBCiLJMikFRrp3OPM3Qn4cWKAQBHKqjQs8hmD9h/IwCE8Zn7/jtyg9UHfktiRoUg5cbCfTCbVLijpF09CB/ffYu5qxMjO4e9BgzkaYD7yQzMf6GpnzItebSeV5nAP584E88jB7F8+SEEOIsh9VMwoKnAQi99x1Ap20gIcowqzmPBY/fDcC9H3yD0c1d40SuR4pBUS7ZHXZmbZ3FhDUTyDBnFLq/Is8hqKoq2TuWFJwI/iz3Wm3xiGqDMbQWOncf4ucMLzixvKLDEFC5FNPmKzAS6NlWvab9hxTe5q1JqBfkrdSgGQMnTicgsjpw4907HaqDrae2OpeFEKLYqQ6s8QedyyhSDApxvVSHg/gDu53LojApBkW5EZcRx6HkQ+TZ8njpj5fYcmoLADdVuom+UX157a/XKvwcgvbMJFJXvk/uoQ2F71R0BEQ/edGE8U9f1YTxJanQSKAOB8umTWDvyl9x2G1YcrPJy0onI/5UwQcqCre8+C5+ERXv31kIIYQQ4mpIMSjKhYsHiAHwdfNlao+pjGo5Cr1OzwNNHmDBsgXc2/deagTV0DBt6VNVlezdK0j7fSaqORt0etxr3kTe4c2XLfS0njA+LzODDfM/LvLXvNgd/1z+wapKWnycFINCCCGEEJcgxaAo8/49/S8jFo9A5Xy3RwWFNUPX0LJSS+e6SN9IGvs0rlAtgraMRMxxu8n+dzHmE/ndJIzhdQjsNw5TaM3LjiZ6TmlNGH/hNYE2cx5bf/yC3ct/wpqbU3hjRaHbI8/jF14Jk6cX1rw8Fr04BvWCrq8yGbwQQgghxOVJMSjKJFVV+fP4n8zcOpMf9v1QoBCE/NFCMy2ZGqW7sqspwm5kH6qqkrnlB9LXzIZz50bR49flIXxa346i0wPaFHpFXbN34TWBFwuuUZvwOo3Yu+qXy14z2OeZ165qWgghhBBCCJFPikFRJpy7HjDMK4zfj/7OrG2z2Je475Lbu/IAMflTOpwdyfNs90zvpn0LbHOlYvHiaSG8b7odg18Y1qRj2BKPY0k8kt8dtAAVzwbdnYVgaSkw+Iuio+ODT1C5YXMyk86QmRhPStxR9iz/udDjqrVoR7v7RlOtRTsURaHzw2MvOxJoeZoW4qf9PzFz64fsiAezDRqE9GZy11eIjoousN3JjJM8t/o5lsUsI8eaQ1RgFJ/f8jmtKrW65L4/2vwRH275kGNpx6jqV5WJnSYytOnQAtu8+8+7zNw6k9j0WII9g7m9/u1M7TkVd4OMwiZEeZF3fAeJ34wrtL7SY9+h9w4EwGHOIf2veeQe/BtHThrGsCj8ez6KW0S9S+43eck0cvasLLTeEFyNiIfnApCx8WtyDvyNLeUEisENt8oN8Os6AmNQlWJ6dkKUrr2rfuGfbz4lNe4Ybl4+1GzThe6jn8PDL6DQtvt+X8KvU56idseeDH5t1iX3eeDPFfy76GvOxOzDZjEzulllYrdvoFHXPs5t/vr8PdbP+6DA4wKr1mTkV4X/Bi9FikHh8oq6HhDA0+jJvY3vZXSr0Ww/vZ1RS0a5/AAx1vR4UpfNwNlapzpIXfY2GRu/Qe/lj87NG0duBpbT/zkfY6rSGINfOKrNjGqz4sjLxBK35/xOVZWszd9f+eAlNC1EZmI82bExZCbGE1jp/Ad5XmYGB/9exbJpEzn3fFXVwV+fvXtV+20/dAzVmrd13r6akUBLYzL4YM/gEt0/wJ/H/6RXze683n0t/u4wZ3tHBn4zkE0Pb6J5RHMAUnNT6fBZB7rV6Maye5cR4hnCoZRDBLgX/uA5Z+aWmYz/fTyfDvyUmyrfxOaTmxmxeAQB7gEMrDsQgK93f83zq5/ns1s+o32V9hxMPsgDix5AURRmRM8o8ecuhACdh1+pHSt85Dx0Js/zx/bydy6nLHsba9IxAgc8j94niJw9q0lc+CzhD3+Gwafo98KAno/i3/Vh523VYefMZyPxrNvZuc4cuwufFrdgiqiL6rCT/udcEr99jvCH56IzyZQ9ongVVZAVp7jd21jy+jP0GDORqA7dyUw8w4oZL7DsrYnc9urHBbZNOx3H2plTiWxy0xX3e2LnFqq36kCXEf8j12Zn9M09WfrKUwRX+pHwOg2d2wXXqM1db3/pvK3TX9uP/lIMCpcWkxJT6HpAgCldp/BEmyfwc8//wGwe0ZzoqGhiUmKICoxyyULQkniUpJ8mA4WndLCnncKedqrwgwDLid1Yzl7vdznGSg1wr9oEY3B1dJ5+JH0/oeD0Edc5LcTlunhe2Or36Y+f0PzWe9EbjMTu2MSZQ/uKnL4CwDesEoGRNfAOCcPk4cn2RQsKbOuq1/t5mbxIfCbxkvcnZifSeGZjnmjzBBM6TQBgw4kNdJ3XlWX3LqNHzR5XdZx3+7wLZAMvAPBq1xdZcmgFiw8udhaDb65/kyp+Vfj8ls+dj6sRcPmBkb7a9RWjWo7izkZ3AlAzoCZbTm7hzfVvOovBDSc20KFqB+5pfA8A1f2rc3eju9l0ctNVZRdC3BidyYPKT/7ovG23Wgvcb89JI37uCHxa3opv+/y/U3PcXhK+/h8hQ17HvXqLazqe3tMfnbt3ofUOq5ncA38RPHgK7lWbAODXaRi5Mf+Q/e+v+HV+qOj8F+0r5+B6HHlZeDU535oRcucbBbYJ7P8sp96/HUv8IeexhCgOJg9Pnvx1S5H35aQlM/fB/rS8bSjt738UgLg92/n6yXsZMm0u1Vu2v6pjnNz7L37hlWl1+zAA/COq0Gzg3Wz65pMC2znsdha/OpaODz7JiV1bMWcVnvrsQj0fn+RcTk5OZuWxFG7r0JKYDWsKFIM6vQHvoOv/oV+KQeGy1seu5+4f7y5UCAJ0qtbJWQieE+kb6ZJFoGq3kbnpW9LXzwe7tfAGio7Amyeg6I2YT+4la9N3hTbxatYfY0gNFIMJ1WombfXHFCgqFR3Bg164aFqIsTc0LYSqqvyzYBbr5pzr0qpQq00XAqvUwGrOIycthYN/rrhgewfbf/qqwD78wiNJj4+76OnquO/DbwsUlmG1G5SL6/1CvEL47JbPGLRwEL1r9aZuUF3u//l+Hmv9mLMQPJZ2jBrv1WDtsLV0rd71qvbrUB1kmjMJ9Ah0rvv1wK9E14rmju/vYN2xdVT2rcyjrR5lRMsRl9yP2W4u1NXTw+jB5pObsdqtGPVG2ldpz/xd89l8cjOtK7fmSOoRlsYs5f4m91/7CRFCFDu9pz+B/caR9ONLuNdoiSGwCslL3sC75S3OQtCWFs/pWfcRcvd03Ks1u+z+4j8bhWq3Ygypjl/HobhFNsq/w2EH1YFiMBXYXjGaMJ/YU8Seipa9cxlu1Vtg8Au75DaOs5c16Dx8rnq/QtwoT/8g+j33Bj9OHE2NmzoRWLUGS177Hy1vvc9ZCKadjmPWXV25+935BXorXahyw+as+/RtDv/zBzXbdCEnNZkD65ZRs03XAtut/+IDPP2DaNp/CCd2bb3mvApgzc3Bw7fg99/UuGN8eFt79CY3KjdsTpeR4/ALq3TV+5ViULicLEsWE36fwIebPyyyEHTl6wEvZkk4Qspvb2E9cwjIn9TdrWoT0v+YU6BI86rfFQBTeB2yNv9QaKJ33/b3FSjkFKP7FQs976Z9sflWJf3wTvxqNcW7RkMudmGrn1dgMAkx/xG3eytxu7cSu3MLuWkp5zdWVQ7/8weH//njss+5VrtuNOx5M1WatcYnOKzICeMvLvTK0/V+/Wr3Y0SLEdz70720qtQKL6MXU3tMdd5v1BmpG1QXT6PnZfZS0Ix/PiDLksWQhucHzTmSeoSZW2cytt1YJnScwJZTW3hi+ROY9CaGNRtW5H6ia0Uz5985DKo3iBYRLdh2ehtzts/B6rCSlJNEhE8E9zS+h6ScJDp+1hEVFZvDxiMtH3G2dAohtOdRqw3ezfqRvHgqpvA66Izu+HcZfn4DvQFDYBUU46Wv89V7BxEQ/RSmiDqoNivZO5eS8PX/CBv6Iabw2ujcPDFVbkDG+vkYg6qi8wogZ99aLCf3Ywi4ui+a9swk8o5sJujmS79/qKqDtNUfY4psiCmkYk37JLRXq21Xmg0YwuJXxxJetzFGd0+6jDx/La3eYCCwak2M7pfuvhzZuCU3T3qbX15+EpvFjMNuI6p9d3o//bJzmxO7trJr6fc8OGfxdWftFOmPNS+Het36O9dVqt+M/s+/SWDVmmQlJ7B+3gcsePwuhs9biptn4Rb/okgxKDR3bnCY2kG12Z+4nxGLR3A8/TgADzZ7kGbhzRi7YqzLXw94ji0jEWtyLHlHt5K19Wdw2NC5++DfcwyeDXugKAqe9bsVOUCMwTfkqiZ6v5pCr6girEHPm8lNTyEnLYW9K39hyw/znN0z9QYjdlsRLZcXqd9jAEFVa2G3Wdk4f2ah7p3RY6cUKOauttArjev9blSuNZe+C/IH+1l27zI8jEV/OEzvPZ1GMxvx/d7v2TZyG24GN+d9lX0r899j/xX5uKJ8vRte/Xsav9z1C6Feoc71DtVBq0qteL3H60B+V+k9CXuYtW3WJYvBFzq/QHxWPG3ntkVVVcK8wxjWdBjTNkxDp+gA+OPYH7z+1+t83P9j2lRuQ0xKDE8uf5JX1r3CC11euOrcQojr47CaSfpuPADBQ6YCuiK38+s2ity5D5Pz35+EPfBxgRY8g08wESM/L/Jx5xiDqhQYsMUtsiG2tNNkbvmRoIHPAxA04HlSlk7n1Ed3gaLDFF4bzwbdsMQfuqrnkr1nJTp3bzzqdLjkNqkr38eaeIzQ+969qn0KcS2s5jy+eza/S/OQaZ9hdCv8A0m3R8cz94G+/PfHMh6YvQiD6fxntk9I+BUHY0k6dojVH7xKh2GPUaN1J7KSE1g7801WvP0C/Z57A3NOFkteG0efca/j6R942X1dSsyfK+hRLYDez72JV0CQc32ttl2cy6G16lGpfjNm3tmZ/9YuLTTq+qVIMSg0deHgMAqKsyWwml81Zg+cTe9avQG4rf5tLn094DkFRgo9y6N2BwKin3SOzgaXn9LhaiZ63/nbdyx/a2L+vHqKQu2OPQmuFoXVnIs1N5fc9BQO/rXKub3qcLBs2gSWTbv0r7N2mxWTpzdVmt5EZOOWBFauzqLJTxSY7kHR6ej2yHPOos0/IvKquneWhULvajhUB+uOr3MuX8rh1MOcyjyFQ3VwLO0YjcMaX9fxFu6Bh3+Fb277jJ41exa4L8InggYhDQqsqx9cnx/3/8ileBg9+OyWz/hkwCecyT5DhHcEs7fNxsfkQ4hX/uvshbUvcH+T+3m4Rf4AEI3DGpNtzWbk4pFM7DzRWTQKIUqI6sB8YpdzmUv8zdnSTuHISgbVgT39DITWvOFDmyLqYr5ggDJDQCVC752Bw5KLaslB7x1E0qJXMPiHX/lpqCrZu1bg2bAnit5Y5DapKz8gL2YToffOKJVpjkTFozocnNix2blclLSTsWQlJaCqDtLj4witVfeajrFx/iwqN2pBm7vzL9MIrVUPo7snCx6/i84PjyU7JYn0+Dh+mDCyQC6AN7vXZeRXKy87TsK+35fw58ev8fX+MzzVrM1ls7j7+BIQWYPUk8evOr8Ug0Izx9OOFxgl9Fwh+GCzB3m/7/t4m843b7vq9YAXsiYeI3XZ2wVXKgp+PccUKASvxuWKxYQjBwoWdarKob9WceiC4u9ydAYjJk9v8jJSC903+LWZVGvRznm7T/arly32mvYfQpXm7Vj+03f0uW1IgdFEKyqL3cJ9P93HnQ3vpG5QXR5e/DC7I3cXaNW7Gt/s/o6HfoWFg6FfrehC93eo0oEDyQcKrDuYfJBqflceeMeoNzr/nhbuXciAOgOcRV6ONadQwadX8kcmy//x4ZqehhCiBKh2KymL38CjXleMQZGkLHub8Eqfove6sVETLQmH0XsHFVqvM3mAyQNHXiZ5R7fi3+3S1yafY47diS31JF4XTZ0E+e8laas+JPfg34Tc8zYG/7L/Y6Eom+xWC4tf+x/1uvcnqEoNlr01gUoNlhZofbsSqzmv0AieOl3+56iqqgRVrcXwz5cWuP/PuTOw5GTT8/EXLvtj+b7Vi1n65vN0H/sKz/YbfMUslpxs0k7F4h046KrzSzEoStyF3UBNehMrYlawLGYZvx38rcjWlaFNhxYoBF2dqjrI3rWCtDVFzBWjqtjTTmH0u7ZC4FIO/LmSZdPGF3lfnc7RBFapjtHdE7vVwoavPi7UhXP4vKUEVa1FZmI8M+/sUqjVLyCyeoF9Xk0XT5+QcLyqROETcuVfiiuCib9PJN2c7vxBY2nMUh765SGW3LMEyJ8bsMeXPfjy1i9pXbl1kfv4evfXDFs0kvf6QJtIiM86g9GYh4fBwzlw0tNtn6b9Z+15/a/XGdJwCJtPbmb29tnMHjDbuZ/xq8dzMvMkX96aP+T0weSDbD65mTaV25Cal8qMjTPYk7CHLwZ94XzMwDoDmbFxBs0jmju7ib6w9gUG1h2IvpTnqBRCFC193Wc4zNkE9BqDYvIg9/BmUpZOJ+SO1wCwZSaR+M0zBA54DrdKRc8JmLnlRwx+4RhCqqPaLGTvXIb5+I4CI33mHtkCqBgDq2BLPUXa2tkYg6rg1fj8yKBpf8zBnpnk7Fp6Tvau5Zgq1SvyOsDUle+Ts28NwYOnoDN5Ys/Kvz5dcfNCZ3QrtL0QJWXdnBmYszLp9cQLmDy8OPzPOpa++Tx3vPEpkD991jdjhzJgwltUqt+0yH1Ete/O8rcmsn3RAmq27kRWciKrP3iViPpN8QnOHzgppGadAo9x8/YttP6P2W+RmXiGgROnA7B31a/8NvVZej4+iZDajfA26slJTcKkU3D3zh9sac3HU4lq3x3fsMpkJSfw92fvoeh0NOg54KrPgRSDokR9svUTHl366GW71F2oLA0OA2CJP0jqyg+wnNpf9AbXOZ3DxbJTklj13mT++2PZJQ6jo+fjkwoUa37hlQu16gVXyz+3vqER9Bl3+Va/c8pLF8/S8MexP3h307usHbYWX7f8N/qvbv2KprOaMnPLTEbfNBqrw8qB5APkWHMuuZ/Z22Zjc9gYsxTGLAXI/zI3rOkw5g2aB8BNlW/i5zt/Zvzv45mybgo1AmrwbvS73NvkXud+TmedJjY91nnb7rDz9sa3OZB0AKPeSLfq3djw0Aaq+1d3bjOp8yQUFCatmcTJzJOEeIYwsM5AXuvxWrGdJyHE9cs7voPMrT8Revd0dG5eQP61ffGfjyRr+694t7gZ7DZsKSdQrXmX3I9qt5G25hPsWUkoBjeMoTUJuWtagdFHVXM2aevmYs9MQufug2fdTvh1fhBFf/7roz0rBXtGQoF9O/KyyD3wF/49Hy3y2Nn/5g+ikfj1/wqsD+z3DF5NCveEEKIkHP/3H7Z+P4+7352Pm1d+cTVg4nQ+Hz6A7YsW0GLQvdhtNlJij2DNy73kfpr0HYwlJ5vtP3/Fmo+n4u7tS7UWbek66tlrypOVnEhGwvlpxnYsWYjDbmPluy8DMLFddeYN7U2jPrcxYPw0IL9Y/XXK0+RmpOLpH0hk41YMnfkDnv5X37KpqOolJgITmsnIyMDPz4+kpCSCgq7+H1MLF7b6RfpGkmXJYuOJjfwV+xerjqzin7h/Cj2mQUgDbql7C32j+rI/cT+PLn20wOAww1sML+JIN85qtbJ06VL69euH0Vj09QtXw5aRiCX+IDkH/iR37xpARTF54NthKDqTB6kr3y8w+It3EV1kruTcKJ/+latxYudmVn/wKnkZaSh6PW3vHolvSAQr33u5QCFX1IXCGQmnL9uqd6X7r0ZxndeyINuSjffU/FbrrPFZeJm8SvJoQP6xrNZUjEb/EjxWxVKRXrOlSc5r8XBYcjk5I3/ez8pjF2NXDHJeS4C8XkuGq51XS24OM/rkz105dvkuTB5XP5K3K0lOTiY4OJj09HR8fX2Ldd/SMiiu28WDv1Tzq8aJjBPYVftlH/dRv4+c86t1qtaJfnX6uczgMLaMxEsO3KKqKpmbvyd97adcOMefZ4Pu+Hcbid4nGAD3Wm0uO/gLXP1E7hcKjapPv+emEl4nfw6oWu273fAIndLqJ4QQQghRcUkxKK7L2qNrGbF4hHPQFxWVY+nHAKjqV5VOVTvRKKQRE9dOLNBFtKhuoKU1OIw9MxHv7DjsmYkYAwvPkZQ/EujZKR1Q8GzYHb1XILbUU9jSTmJNOQV2S8EHKQp+XUc4C0GAnDwbqcm5BHjYKOrHm83ffc6aj193TuRet0sfgqtHYcnJJis5kf2/F56Dps3dI+j88Fj0hvO/skkhp41rmR9QCCGux+XmBxRCXJvLzREopBgUV3BhN9Bw73AWH1jMh1s+ZM3RNUVuv3DwQu5sdKfzdohX+xQuVwAAJJpJREFUCKOWjCqVOQIv16p3bsqHOqpK4qeL8G1/H8aQGtjST2NLO40t6TjmE7sveIRKzt7fr3xQVc0/5tnjXTy3X5eRzxBUtQbxB/dy5uBeTv+3i+yUpAKPP/DHMg5cYvfn1GzTpUAhKEpPhjmDTHOm8/bBxw4CkJaXRlpemnO9j5uP8zpBIYS4Fg5zNg7L+WuSwkfOc6632WwA2LKS0Xv6OK8TFEIUzZydiSUn23l75Pz80dbNWRmYszKc602eXs5rBSsyKQbFJV3cDdTf3Z/UvPzpCC6cE/AcvaKnQ9WCE8sObzGc6KjoG+4GerlCz5GXSfr6r8na8gPnum+aIhth8AnBYcnBkZOO5fQFk3yrKhnrv7qq47rX6YR7tWYYAiqhGN1JWDAW5YLnraKQ5zCQtGc7CTH78y/yPXsZrupw8MesN6/qOFHtexBUtSaq6mDzd58VGgX0cvPPiJJjd9gJnx5Oru3SF46f42HwIHN8poy4KYS4JqrDzqkPhqDazEXeb9cZoe4jnPn0QQw6HZXH/ooi7zNCFMlht/PBre2wmS89eNI5Bjd3xi7bWWhaiIpGikFRpP2J+wt1A03NSyXAPYBHWj3CqJajWH1k9VW1+l2pG+jlCj24qPumouDd8lb0nn5Y4g9hORODPT2+0GMscXuwFFpbkCGoCqawKAz+ESgmb9L/KHgtIIqOgJ6PYlPcSDlxhJPbtnJsdxKtGwWiUxQcqsrmPUkcXjbossfxi6hClaY3EV67IT4h4Sx66XFUteCUDr2fftnZ5TOoWq2rGuVTlDy9Tk+byDasO7au0I8fF1JQaBvZVgpBIcQ1U3R6TJXqYY7dBZd5nwEFU6X6UggKcRk6vZ5K9ZsSu3NzgR/WC1EUKjVoVuELQZBisEK7sAtoZZ/K7Dqzi2Uxy1gWs4y/Y/8u8svvwtsX0rtWb+DqW/2u3H3znfOjb/Z+HLfqLbCnJ2DLOIM18ShZW348/wBVJWvrT1f1/Lxa3IIpLArVbiV15fsF5spWUQge8iZ2vQd5menkZqYR71aP0Lx9zkJvzwk7Pw8dQE5qcoH9nkrKwcfTSGaOldw8O4pOh09oBJ7+QcT/t6vAtopOx73vf12gmOvzzJUncr/S3H6i9EzpOoXO8zpfdhsVlSndppRSIiFEeePX6QESFjx9ha1U/DoNK5U8QpRlnR56igVP3H35jVSVTg89VSp5XJ0UgxXUxV1Afd18STenX/YxekVPg5AGBdZdqdWvcLH3BO41WmBLi8cSf5D0P+ac31h1kLrivavK71atOe41W2MKr41NMZLy9ZMFiz0V9hxKJnd3ItmpSdiPJtG6UVDBFr1BHeGiETs93PUFCr1zvIPD8A2N4NS+HeTm2Z33KTodj3yzFr/w/LkEL75msKhWvasp9mRwGNfRqVonulbvyl/H/ypypFy9oqdztc50rNpRg3RCiPLArUpj3Ko2zb92/RLz8poim+BWpXEpJxOi7KnS9CaqNmvDiV1bUR2FP7cVvZ4qTW6iSpNWGqRzPVIMllMXz/9nsVvYGb+TTSc3sfboWn767yfCcaOG4slRNYd4czruend61OxB36i+9Inqwx/H/uClJU9QFTdiMTN5wPuFCr+iWv0c5mxsqacwn/6PtBXv4+z2ojpIXfHulcPrDBj8w9H7hKC4+5J7YF2hQm/XSYWEfxaREneMrKQz1Ir0vqjYS+Zw3PwCuz2VlFtkoWdwc8fg5kFeRmqBQg8getwrNOgxEDfP/Pneiir2zhWCcPWtelLslS2Xax20q3ZpFRRC3LArtQ76tb+nFNMIUbZdrnVQtdulVfACUgy6sJOn9xAU1KXI+06c2sXJ2G1UrtqSKpXyJ9NUVZUsSxYfbP6Aj9a+SjXcOabm4u4fwcnMk1gumBbhTl0Ebxjqo1cU7KrK87b9PHT3PGcXUICwEwfpZWp/dqgYhUB9JVSbBXt2KvbsVHL2riZr2y+cK/b0/hGollwcOWmXfV4OFCy4kWt24G8yoyjnSz2HqrLo96Pk5sU41xVd6BXsKno4LqtQsVevWz+Cq0dht9vY+NXMQi16w2b9RHD12hjc3MhIOM3MO7sUmNtP0emo1aarsxAEadWrqM61Dv557E8cFJwqRVoFhRDFwdk6ePG1g4oOAFPlBkU/UAhRyLnWwdidWwq0tkurYGFSDJagjz76iLfeeov4+HiaNm3KBx98QOvWra/68cr3L/L5rloEtxhEtjWbHHMW2ZZMLHt+Z3ByHpUVBbs6n3HGZFYbMknKTsJiy2OQLoz1xnbozxZPn2QeZ6vqS2V3fxr61aSWMYCWCYnOIkyvKEwz1EfZvIKkXf8AKqolj9yjW5wtcgoqKcveJnXZ25fMa0877VzOs6pkZ1sI9DMVLvb+OOEsyooq9C5smYOiC72GvQdRo1UHAqvWxOjuyWcP9S9U7HV/dLyzKPMPjyzUohdet5HzGL6hEfQZd/lr+S7cVoq9iqeo1kFpFRRCFKciWwcv0W1UCHF5RbUOSqtgYVIMlpBvv/2WsWPHMmvWLNq0acO7775LdHQ0Bw4cIDQ09Kr2oVcUehw/jhL7fuE7LyjknrQF86QtGPQ14KJBkXSKwmhD9fwbKpBmB5Kcjz+/OwWO7+TCAfQLbnH+tt2hYrE68HArPALTP7uTOB6fjc2W/6tmUcVeldY9Ca/TEJ3BwB+fvFWg0MuzqDww+xd8wyLQ6fVkpSQy94F+hQq9LiP+V3BQlisUck37D6FK83Ys/+k7+tw2hMBKVQpll4FbxOV0qtaJTlU78VfsXwDo0NGlehdpFRRCFBu3Ko0xRTbCErfn7BoFU2QTTTMJUVZVaXoTkY1bEbd7a/4KnY6qTVtLq+BFpBgsITNmzGDEiBE8+OCDAMyaNYvffvuNzz77jOeff/6q96MoF5dkl6eqapGPSc+ykJ1rx2J1oKoq1St5FdhOVVV2HkzDanOgAka9jmZ1/Qu16i3beAar3gdPDwO9GusK3R/W/lZatOyCV2Awqqry5SODCxV7o9+Z5Cy0PHz9WT59Erl5eRe02DV07tPdx++qWuz+3969h0Vd5X8Afw8DAyhXQbkpNzEgERRYEK00wKgnW9I01tBwlWoTCyNT815maqWVrmmWAhGCmtfc9YII5F1A8b6ICqkJoiggV5E5vz/8+d2dGBUGJiDer+eZ52nOOfP9Ht6emPnwvUxjCjnjrtbo3MMFxl2tH5ofj/rRo8x8eiZCEkMAAEooeVSQiFqc6cDRuLHuwecEcf9awRMFrTklonZr4OtRWPfB/c/iUCp5VFANFoNacPfuXWRnZ+PDDz+U2nR0dBAcHIxDhw41GF9bW4va2v9+2WxZ2f27elbU3oNSCGQVG6OTuR1kMhkqSq/Bz7KsQRGWedsSJpaOuFtaBE/jqw36L+j3g5m7B/QMDHCvtgZpW5bBx91cOmKX/Z/b8Pj7PHQytwBkQFXpLaR9P7PBmOc/Xw9jSyvcuXkdabP/Bh831f5BH4+EsaWVtO+At6YibfmnuF1RB5mODM9GTUedXIGSkvtf19C9fxDCVnqg7NpVmNp2h7GlldT3QGPGAADkChjZ90IdoLa/rq4OVVVVKCkpgZ6e3mP+FamxOlKubp3dgP//HttBPQbBvbO7+rXYIirxIM6qqlvQ02t4RzTSTEdas38k5toylIY2uFNzDwCgY9cHegZWqKo6y1xbGNerdrS1XA1tHVFz7/6p1naef0EnOyctvm9rz61btwDcP3jT0mRCG1vt4K5duwY7OzscPHgQAQEBUvuUKVOQkZGBI0eOqIyfO3cuPvrooz96mkRERERE1E5cvHgRzs7OLbpNHhlsAz788EPExMRIz0tLS+Hg4IDLly/D1NS0FWf251JeXo4ePXrgypUrMDExae3p/GkwV+1httrBXLWDuWoHc9UO5qodzFU7ysrKYG9vjy5durT4tlkMaoGlpSXkcjmuX7+u0n79+nVYWze8Xk1fXx/6+voN2k1NTfk/khaYmJgwVy1grtrDbLWDuWoHc9UO5qodzFU7mKt26OjotPw2W3yLBIVCAR8fH6SmpkptSqUSqampKqeNEhERERERtRYeGdSSmJgYREREwNfXF35+fvjqq69QWVkp3V2UiIiIiIioNbEY1JKwsDDcuHEDs2fPRlFREfr27YudO3fCysrqsa/V19fHnDlz1J46SppjrtrBXLWH2WoHc9UO5qodzFU7mKt2MFft0GauvJsoERERERFRB8RrBomIiIiIiDogFoNEREREREQdEItBIiIiIiKiDojFIBERERERUQfEYrANWr58ORwdHWFgYAB/f38cPXq0tafUrvzyyy946aWXYGtrC5lMhi1btqj0CyEwe/Zs2NjYwNDQEMHBwcjLy2udybYjCxYswF/+8hcYGxujW7duePnll5Gbm6sypqamBlFRUbCwsICRkRFeeeUVXL9+vZVm3D6sWLECnp6e0hf0BgQEYMeOHVI/M20ZCxcuhEwmw6RJk6Q2Ztt0c+fOhUwmU3m4ublJ/cxUc7/99htGjx4NCwsLGBoaok+fPsjKypL6+d7VdI6Ojg3Wq0wmQ1RUFACuV03V19dj1qxZcHJygqGhIXr27Il58+bhf+9JyfWqmTt37mDSpElwcHCAoaEhBgwYgMzMTKlfG7myGGxj1q1bh5iYGMyZMwfHjh2Dl5cXQkJCUFxc3NpTazcqKyvh5eWF5cuXq+3/7LPPsHTpUqxcuRJHjhxB586dERISgpqamj94pu1LRkYGoqKicPjwYaSkpKCurg7PPfccKisrpTHvvfcefv75Z2zYsAEZGRm4du0ahg8f3oqzbvu6d++OhQsXIjs7G1lZWQgMDERoaCjOnDkDgJm2hMzMTHz77bfw9PRUaWe2munduzcKCwulx/79+6U+ZqqZ27dvY+DAgdDT08OOHTtw9uxZLF68GObm5tIYvnc1XWZmpspaTUlJAQCMHDkSANerphYtWoQVK1bgn//8J86dO4dFixbhs88+w7Jly6QxXK+aiYyMREpKChISEnDq1Ck899xzCA4Oxm+//QZAS7kKalP8/PxEVFSU9Ly+vl7Y2tqKBQsWtOKs2i8AYvPmzdJzpVIprK2txeeffy61lZaWCn19fZGUlNQKM2y/iouLBQCRkZEhhLifo56entiwYYM05ty5cwKAOHToUGtNs10yNzcX33//PTNtAXfu3BG9evUSKSkpYtCgQSI6OloIwfWqqTlz5ggvLy+1fcxUc1OnThVPPfXUQ/v53tUyoqOjRc+ePYVSqeR6bYYXX3xRjBs3TqVt+PDhIjw8XAjB9aqpqqoqIZfLxfbt21Xavb29xYwZM7SWK48MtiF3795FdnY2goODpTYdHR0EBwfj0KFDrTizP4/8/HwUFRWpZGxqagp/f39m3ERlZWUAgC5dugAAsrOzUVdXp5Ktm5sb7O3tmW0j1dfXIzk5GZWVlQgICGCmLSAqKgovvviiSoYA12tz5OXlwdbWFs7OzggPD8fly5cBMNPm2LZtG3x9fTFy5Eh069YN/fr1w3fffSf1872r+e7evYsff/wR48aNg0wm43pthgEDBiA1NRXnz58HAJw4cQL79+/HCy+8AIDrVVP37t1DfX09DAwMVNoNDQ2xf/9+reWqq/ErqcXdvHkT9fX1sLKyUmm3srLCf/7zn1aa1Z9LUVERAKjN+EEfPZ5SqcSkSZMwcOBAeHh4ALifrUKhgJmZmcpYZvt4p06dQkBAAGpqamBkZITNmzfjySefRE5ODjNthuTkZBw7dkzleosHuF414+/vj7i4OLi6uqKwsBAfffQRnn76aZw+fZqZNsOlS5ewYsUKxMTEYPr06cjMzMS7774LhUKBiIgIvne1gC1btqC0tBRjx44FwN8BzTFt2jSUl5fDzc0Ncrkc9fX1mD9/PsLDwwHws5amjI2NERAQgHnz5sHd3R1WVlZISkrCoUOH4OLiorVcWQwSUZNFRUXh9OnTKtcKkeZcXV2Rk5ODsrIy/PTTT4iIiEBGRkZrT6tdu3LlCqKjo5GSktLgr6ykuQd/+QcAT09P+Pv7w8HBAevXr4ehoWErzqx9UyqV8PX1xaeffgoA6NevH06fPo2VK1ciIiKilWf357B69Wq88MILsLW1be2ptHvr169HYmIi1q5di969eyMnJweTJk2Cra0t12szJSQkYNy4cbCzs4NcLoe3tzdGjRqF7Oxsre2Tp4m2IZaWlpDL5Q3uZHX9+nVYW1u30qz+XB7kyIw1N3HiRGzfvh1paWno3r271G5tbY27d++itLRUZTyzfTyFQgEXFxf4+PhgwYIF8PLywtdff81MmyE7OxvFxcXw9vaGrq4udHV1kZGRgaVLl0JXVxdWVlbMtgWYmZnhiSeewIULF7hem8HGxgZPPvmkSpu7u7t0Ci7fu5rn119/xZ49exAZGSm1cb1q7oMPPsC0adPwt7/9DX369MGYMWPw3nvvYcGCBQC4XpujZ8+eyMjIQEVFBa5cuYKjR4+irq4Ozs7OWsuVxWAbolAo4OPjg9TUVKlNqVQiNTUVAQEBrTizPw8nJydYW1urZFxeXo4jR44w48cQQmDixInYvHkz9u7dCycnJ5V+Hx8f6OnpqWSbm5uLy5cvM9smUiqVqK2tZabNEBQUhFOnTiEnJ0d6+Pr6Ijw8XPpvZtt8FRUVuHjxImxsbLhem2HgwIENvqrn/PnzcHBwAMD3ruaKjY1Ft27d8OKLL0ptXK+aq6qqgo6Oagkhl8uhVCoBcL22hM6dO8PGxga3b9/Grl27EBoaqr1cNb71DGlFcnKy0NfXF3FxceLs2bPizTffFGZmZqKoqKi1p9Zu3LlzRxw/flwcP35cABBLliwRx48fF7/++qsQQoiFCxcKMzMzsXXrVnHy5EkRGhoqnJycRHV1dSvPvG17++23hampqUhPTxeFhYXSo6qqShrzj3/8Q9jb24u9e/eKrKwsERAQIAICAlpx1m3ftGnTREZGhsjPzxcnT54U06ZNEzKZTOzevVsIwUxb0v/eTVQIZquJ999/X6Snp4v8/Hxx4MABERwcLCwtLUVxcbEQgplq6ujRo0JXV1fMnz9f5OXlicTERNGpUyfx448/SmP43qWZ+vp6YW9vL6ZOndqgj+tVMxEREcLOzk5s375d5Ofni02bNglLS0sxZcoUaQzXq2Z27twpduzYIS5duiR2794tvLy8hL+/v7h7964QQju5shhsg5YtWybs7e2FQqEQfn5+4vDhw609pXYlLS1NAGjwiIiIEELcv+XxrFmzhJWVldDX1xdBQUEiNze3dSfdDqjLFICIjY2VxlRXV4sJEyYIc3Nz0alTJzFs2DBRWFjYepNuB8aNGyccHByEQqEQXbt2FUFBQVIhKAQzbUm/LwaZbdOFhYUJGxsboVAohJ2dnQgLCxMXLlyQ+pmp5n7++Wfh4eEh9PX1hZubm1i1apVKP9+7NLNr1y4BQG1WXK+aKS8vF9HR0cLe3l4YGBgIZ2dnMWPGDFFbWyuN4XrVzLp164Szs7NQKBTC2tpaREVFidLSUqlfG7nKhBBC8+OKRERERERE1B7xmkEiIiIiIqIOiMUgERERERFRB8RikIiIiIiIqANiMUhERERERNQBsRgkIiIiIiLqgFgMEhERERERdUAsBomIiIiIiDogFoNEREREREQdEItBIiJqNampqXB3d0d9fX1rT6XFbNmyBS4uLpDL5Zg0aVJrT6fNcnR0xFdffaX1/RQUFEAmkyEnJ6dFtztt2jS88847LbpNIqI/GotBIqIOauzYsZDJZJDJZNDT04OVlRWGDBmCNWvWQKlUqn1NSEgI5HI5MjMzAfz3g/ajHnFxcQ+dw5QpUzBz5kzI5XIAQFxcnPQ6uVwOc3Nz+Pv74+OPP0ZZWVmLZ6ApNzc36Ovro6ioqEHfW2+9hREjRuDKlSuYN28exo4di5dfflkr8xg8ePAjsx88eLBW9ttWqcu6R48eKCwshIeHR4vua/LkyYiPj8elS5dadLtERH8kFoNERB3Y888/j8LCQhQUFGDHjh149tlnER0djaFDh+LevXsqYy9fvoyDBw9i4sSJWLNmDYD/ftB+8Hj//ffRu3dvlbawsDC1+96/fz8uXryIV155RaXdxMQEhYWFuHr1Kg4ePIg333wTP/zwA/r27Ytr165pJ4gm2L9/P6qrqzFixAjEx8er9FVUVKC4uBghISGwtbWFsbFxi+337t27Ddo2bdok5Xz06FEAwJ49e6S2TZs2qYyvq6trsfm0F3K5HNbW1tDV1W3R7VpaWiIkJAQrVqxo0e0SEf2RWAwSEXVg+vr6sLa2hp2dHby9vTF9+nRs3boVO3bsaHBELzY2FkOHDsXbb7+NpKQkVFdXSx+0HzyMjIygq6ur0mZoaKh238nJyRgyZAgMDAxU2mUyGaytrWFjYwN3d3eMHz8eBw8eREVFBaZMmSKN27lzJ5566imYmZnBwsICQ4cOxcWLF6X+wMBATJw4UWXbN27cgEKhQGpqKgDgm2++Qa9evWBgYAArKyuMGDHisZmtXr0ar732GsaMGSMVxQCQnp4uFX+BgYHSkbn4+Hhs3bpVOlqXnp4OALhy5QpeffVVmJmZoUuXLggNDUVBQYG0vQdHuebPnw9bW1u4uro2mEuXLl2knLt27QoAsLCwkNosLCywYsUK/PWvf0Xnzp0xf/581NfXY/z48XBycoKhoSFcXV3x9ddfq2z3wb6/+OIL2NjYwMLCAlFRUSrF5KOyGzx4MCZOnIiJEyfC1NQUlpaWmDVrFoQQD811yZIl6NOnDzp37owePXpgwoQJqKiokPrj4uJgZmaGXbt2wd3dHUZGRtIfMwBg7ty5arP+/Wmi6enpkMlkSE1Nha+vLzp16oQBAwYgNzdXZT6ffPIJunXrBmNjY0RGRmLatGno27evypiXXnoJycnJD/2ZiIjaOhaDRESkIjAwEF5eXipHlYQQiI2NxejRo+Hm5gYXFxf89NNPzdrPvn374Ovr26ix3bp1Q3h4OLZt2yZdX1hZWYmYmBhkZWUhNTUVOjo6GDZsmHSKa2RkJNauXYva2lppOz/++CPs7OwQGBiIrKwsvPvuu/j444+Rm5uLnTt34plnnnnkPO7cuYMNGzZg9OjRGDJkCMrKyrBv3z4AUCkoNm7ciMLCQmzbtg2vvvqqVLQUFhZiwIABqKurQ0hICIyNjbFv3z4cOHBAKm7+9whgamoqcnNzkZKSgu3btzc+3P8xd+5cDBs2DKdOncK4ceOgVCrRvXt3bNiwAWfPnsXs2bMxffp0rF+/XuV1aWlpuHjxItLS0hAfH4+4uDjpDwSNyS4+Ph66uro4evQovv76ayxZsgTff//9Q+epo6ODpUuX4syZM4iPj8fevXtVin8AqKqqwhdffIGEhAT88ssvuHz5MiZPngzg/mmb6rJ+mBkzZmDx4sXIysqCrq4uxo0bJ/UlJiZi/vz5WLRoEbKzs2Fvb6/2CKCfnx+uXr2qUsQTEbUrgoiIOqSIiAgRGhqqti8sLEy4u7tLz3fv3i26du0q6urqhBBCfPnll2LQoEENXjdnzhzh5eXVqP2bmpqKH374QaUtNjZWmJqaqh2/YsUKAUBcv35dbf+NGzcEAHHq1CkhhBDV1dXC3NxcrFu3Thrj6ekp5s6dK4QQYuPGjcLExESUl5c3ar5CCLFq1SrRt29f6Xl0dLSIiIiQnt++fVsAEGlpaVKbupwTEhKEq6urUCqVUlttba0wNDQUu3btkl5nZWUlamtrGzW3/Px8AUAcP35cagMgJk2a9NjXRkVFiVdeeUVlzg4ODuLevXtS28iRI0VYWJgQ4vHZDRo0SLi7u6v8fFOnTlVZUw4ODuLLL7986Jw2bNggLCwspOexsbECgLhw4YLUtnz5cmFlZaUy799n/ftc0tLSBACxZ88eacy//vUvAUBUV1cLIYTw9/cXUVFRKtsZOHBgg7VdVlYmAIj09PSH/hxERG0ZjwwSEVEDQgjIZDLp+Zo1axAWFiZddzVq1CgcOHBA5bTMpqqurm5wiujj5gRAmldeXh5GjRoFZ2dnmJiYwNHREcD9axsBwMDAQOVUzmPHjuH06dMYO3YsAGDIkCFwcHCAs7MzxowZg8TERFRVVT1yDmvWrMHo0aOl56NHj8aGDRtw586dRv8cAHDixAlcuHABxsbGMDIygpGREbp06YKamhqVTPv06QOFQtGkbf+euqOvy5cvh4+PD7p27QojIyOsWrVKyu2B3r17Szf2AQAbGxsUFxcDaFx2/fv3V1lDAQEByMvLe+idY/fs2YOgoCDY2dnB2NgYY8aMQUlJicp2O3XqhJ49e6qdU1N5enqqbAeAtK3c3Fz4+fmpjP/9cwDSKdCPWzdERG0Vi0EiImrg3LlzcHJyAgDcunULmzdvxjfffANdXV3o6urCzs4O9+7dU7lmrqksLS1x+/btJs3JxMQEFhYWAO5fr3Xr1i189913OHLkCI4cOQJA9UYrkZGRSElJwdWrVxEbG4vAwEA4ODgAAIyNjXHs2DEkJSXBxsYGs2fPhpeXF0pLS9Xu/+zZszh8+DCmTJki5dC/f39UVVU1+bqxiooK+Pj4ICcnR+Vx/vx5vPbaa9K4zp07N2m76vx+G8nJyZg8eTLGjx+P3bt3IycnB3//+98b3KBGT09P5blMJpNOwW1qdo9TUFCAoUOHwtPTExs3bkR2djaWL18OQPXfU92cxCOuQ3yU/93Wg6L1YXfRfZhbt24BgHS9JhFRe8NikIiIVOzduxenTp2S7vKZmJiI7t2748SJEyqFy+LFixEXF6fxdwT269cPZ8+ebdTY4uJirF27Fi+//DJ0dHRQUlKC3NxczJw5E0FBQXB3d1dbWPbp0we+vr747rvvsHbtWpXrwgBAV1cXwcHB+Oyzz3Dy5EkUFBRg7969auewevVqPPPMMw1yiImJwerVqx86d4VC0SAjb29v5OXloVu3bnBxcVF5mJqaNioTTR04cAADBgzAhAkT0K9fP7i4uGh0hPdx2T0ozh84fPgwevXqpXK08YHs7GwolUosXrwY/fv3xxNPPKHRnWPVZa0JV1dX6etTHvj9cwA4ffo09PT00Lt372bvk4ioNbAYJCLqwGpra1FUVITffvsNx44dw6efforQ0FAMHToUr7/+OoD7RdCIESPg4eGh8hg/fjxu3ryJnTt3arTvkJAQ7N+/v0G7EAJFRUUoLCzEuXPnsGbNGgwYMACmpqZYuHAhAMDc3BwWFhZYtWoVLly4gL179yImJkbtfiIjI7Fw4UIIITBs2DCpffv27Vi6dClycnLw66+/4ocffoBSqVR71866ujokJCRg1KhRDXKIjIzEkSNHcObMGbX7d3R0xMmTJ5Gbm4ubN2+irq4O4eHhsLS0RGhoKPbt24f8/Hykp6fj3XffxdWrVzWJs9F69eqFrKws7Nq1C+fPn8esWbPUFjqP0pjsLl++jJiYGOTm5iIpKQnLli1DdHS02u25uLigrq4Oy5Ytw6VLl5CQkICVK1c2+WdTl7Um3nnnHaxevRrx8fHIy8vDJ598gpMnT6qc9grcvwnS008//dA75hIRtXUsBomIOrCdO3fCxsYGjo6OeP7555GWloalS5di69atkMvlyM7OxokTJxp8FyAAmJqaIigo6JFHxR4lPDwcZ86caXBL//LyctjY2MDOzg4BAQH49ttvERERgePHj0vXduno6CA5ORnZ2dnw8PDAe++9h88//1ztfkaNGgVdXV2MGjVK5RpFMzMzbNq0CYGBgXB3d8fKlSuRlJSk9ijPtm3bUFJSolJMPuDu7g53d/eH5vDGG2/A1dUVvr6+6Nq1Kw4cOIBOnTrhl19+gb29PYYPHy59hUZNTQ1MTEwanaEm3nrrLQwfPhxhYWHw9/dHSUkJJkyY0KRtNCa7119/HdXV1fDz80NUVBSio6Px5ptvqt2el5cXlixZgkWLFsHDwwOJiYlYsGBBk382dVlrIjw8HB9++CEmT54Mb29v5OfnY+zYsQ2ucU1OTsYbb7yh0T6IiNoCmdD0ZHsiIqJm+uCDD1BeXo5vv/1Wa/soKChAz549kZmZCW9vb63th/5r8ODB6Nu3L7766qvWnkqLGTJkCKytrZGQkAAA2LFjB95//32cPHmyxb/Qnojoj8LfXkRE1GpmzJiBb775BkqlEjo6LXuySl1dHUpKSjBz5kz079+fhSA1WlVVFVauXImQkBDI5XIkJSVhz549SElJkcZUVlYiNjaWhSARtWv8DUZERK3GzMwM06dP18q2Dxw4gGeffRZPPPEEfvrpJ63sg/6cZDIZ/v3vf2P+/PmoqamBq6srNm7ciODgYGnMiBEjWnGGREQtg6eJEhERERERdUC8gQwREREREVEHxGKQiIiIiIioA2IxSERERERE1AGxGCQiIiIiIuqAWAwSERERERF1QCwGiYiIiIiIOiAWg0RERERERB0Qi0EiIiIiIqIO6P8AzJwIWQ4cMg8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4MAAAIjCAYAAAC5/M6gAAAAOXRFWHRTb2Z0d2FyZQBNYXRwbG90bGliIHZlcnNpb24zLjcuMSwgaHR0cHM6Ly9tYXRwbG90bGliLm9yZy/bCgiHAAAACXBIWXMAAA9hAAAPYQGoP6dpAAEAAElEQVR4nOzdd3hT1RvA8W+SpntvCqVlLwFZAsp0sEVA9pCloOIAVFwIiAMEFXCgTEEpWxBEEPDHFpQNgspsgUIL3btpxv39URsIHbTQkrR9P8+Th+Tec+997yG5zZtz7jkqRVEUhBBCCCGEEEKUK2prByCEEEIIIYQQ4v6TZFAIIYQQQgghyiFJBoUQQgghhBCiHJJkUAghhBBCCCHKIUkGhRBCCCGEEKIckmRQCCGEEEIIIcohSQaFEEIIIYQQohySZFAIIYQQQgghyiFJBoUQQgghhBCiHJJkUAghRJmVmprKs88+S2BgICqVirFjx1o7JCGEEMJmSDIohBCixC1ZsgSVSsXhw4fv63E//vhjlixZwgsvvMAPP/zAkCFD7riN0WgkKCgIlUrFli1b7kOUZZtKpTI/7Ozs8Pb2pkmTJrz66qv8/fffBW47d+5cVCoVzZs3t1geGhpqsd/8HkuWLCnBMxNCiNLPztoBCCGEECVlx44dtGjRgsmTJxdpm6ioKEJDQwkLC6Nz584lGGH58MQTT/DMM8+gKApJSUmcOHGCpUuXMnfuXD755BPGjx+f53ZhYWGEhoZy8OBBzp8/T/Xq1QGYPXs2qamp5nKbN29mxYoVzJo1C19fX/Pyhx9+uGRPTAghSjlJBoUQQpRZN27coG7dukXaZtmyZTRu3JihQ4fyzjvvkJaWhouLyx23K2y5siYzMxN7e3vU6vw7G9WsWZPBgwdbLJs+fTpPPvkkr732GrVr16ZLly4W68PDw9m/fz/r1q1j9OjRhIWFmZP6Hj16WJSNjo5mxYoV9OjRg9DQ0GI5LyGEKA+km6gQQgibcfXqVUaMGEFAQAAODg7Uq1ePxYsXW5TJyspi0qRJNGnSBA8PD1xcXGjdujU7d+40l9m1axcqlYrw8HB++eUXc7fBiIiIAo+fkZHB+vXr6d+/P3379iUjI4MNGzbkKjds2DBcXV25cOECXbp0wc3NjUGDBgFgMpmYPXs29erVw9HRkYCAAEaPHk1CQoLFPjZs2EDXrl0JCgrCwcGBatWq8cEHH2A0GgtVV8eOHaNz5864u7vj6urKY489xh9//GFef/jwYVQqFUuXLs217datW1GpVGzatMm8rDB1n1OvK1euZOLEiVSsWBFnZ2eSk5MLFfOtfHx8WLlyJXZ2dnz00Ue51oeFheHl5UXXrl3p3bs3YWFhRT6GEEKIgknLoBBCCJtw/fp1WrRogUql4qWXXsLPz48tW7YwcuRIkpOTzYO/JCcns3DhQgYMGMBzzz1HSkoKixYtomPHjhw8eJAHH3yQOnXq8MMPPzBu3DgqVarEa6+9BoCfn1+BMWzcuJHU1FT69+9PYGAg7dq1IywsjIEDB+YqazAY6NixI61ateLTTz/F2dkZgNGjR7NkyRKGDx/OK6+8Qnh4OF999RXHjh3j999/R6vVAtn3Ubq6ujJ+/HhcXV3ZsWMHkyZNIjk5mZkzZxYY5+nTp2ndujXu7u5MmDABrVbLvHnzaNeuHbt376Z58+Y0bdqUqlWrsnr1aoYOHWqx/apVq/Dy8qJjx45FqvscH3zwAfb29rz++uvodDrs7e0LjDc/lStXpm3btuzcuZPk5GTc3d3N68LCwujVqxf29vYMGDCAb775hkOHDtGsWbO7OpYQQog8KEIIIUQJ++677xRAOXToUL5lRo4cqVSoUEGJjY21WN6/f3/Fw8NDSU9PVxRFUQwGg6LT6SzKJCQkKAEBAcqIESMsloeEhChdu3YtdJzdunVTHnnkEfPr+fPnK3Z2dsqNGzcsyg0dOlQBlLfeesti+d69exVACQsLs1j+66+/5lqecz63Gj16tOLs7KxkZmYWGGePHj0Ue3t75cKFC+Zl165dU9zc3JQ2bdqYl7399tuKVqtV4uPjzct0Op3i6elpUVeFrfudO3cqgFK1atU8488LoIwZMybf9a+++qoCKCdOnDAvO3z4sAIo27dvVxRFUUwmk1KpUiXl1VdfzXMfM2fOVAAlPDy8UDEJIYTIJt1EhRBCWJ2iKPz44488+eSTKIpCbGys+dGxY0eSkpI4evQoABqNxtwSZTKZiI+Px2Aw0LRpU3OZuxEXF8fWrVsZMGCAednTTz+NSqVi9erVeW7zwgsvWLxes2YNHh4ePPHEExbn0KRJE1xdXS26sjo5OZmfp6SkEBsbS+vWrUlPT+fff//NN06j0ci2bdvo0aMHVatWNS+vUKECAwcOZN++feZum/369UOv17Nu3TpzuW3btpGYmEi/fv2AotV9jqFDh1rEfy9cXV3NdZAjLCyMgIAA2rdvD2SPSNqvXz9WrlxZ6G60Qggh7kySQSGEEFYXExNDYmIi8+fPx8/Pz+IxfPhwIHswmBxLly6lQYMGODo64uPjg5+fH7/88gtJSUl3HcOqVavQ6/U0atSI8+fPc/78eeLj42nevHme96vZ2dlRqVIli2Xnzp0jKSkJf3//XOeRmppqcQ6nT5+mZ8+eeHh44O7ujp+fn3mQlYLOIyYmhvT0dGrVqpVrXZ06dTCZTFy5cgWAhg0bUrt2bVatWmVxnr6+vjz66KPm/RWl7gGqVKlSYF0WRc6ooG5ubkB2srty5Urat29PeHi4+f+iefPmXL9+nf/973/FdmwhhCjv5J5BIYQQVmcymQAYPHhwrvvbcjRo0ADIHu1z2LBh9OjRgzfeeAN/f380Gg3Tpk3jwoULdx1DTsL3yCOP5Ln+4sWLFi1xDg4OuUbQNJlM+Pv75zvYSc49i4mJibRt2xZ3d3emTp1KtWrVcHR05OjRo7z55pvm+igO/fr146OPPiI2NhY3Nzc2btzIgAEDsLOzM8cMhav7HMXVKghw6tQpNBqNOcHMmdpj5cqVrFy5Mlf5sLAwOnToUGzHF0KI8kySQSGEEFbn5+eHm5sbRqORxx9/vMCya9eupWrVqqxbtw6VSmVeXpS5BG+XM43BSy+9RNu2bS3WmUwmhgwZwvLly5k4cWKB+6lWrRq//fYbjzzySIEJ065du4iLi2PdunW0adPGIo478fPzw9nZmTNnzuRa9++//6JWqwkODjYv69evH++//z4//vgjAQEBJCcn079/f4v9Fbbui9vly5fZvXs3LVu2NLcMhoWF4e/vz9dff52r/Lp161i/fj3ffvttsSakQghRXkkyKIQQwuo0Gg1PP/00y5cv59SpUzzwwAMW62NiYsytahqNBsi+1y0nGfzzzz85cOAAlStXvqvj57TkTZgwwSKRyrFw4ULCwsLumAz27duXuXPn8sEHH/Dxxx9brDMYDKSmpuLp6WlxDjmysrKYO3fuHWPVaDR06NCBDRs2EBERYZ5X7/r16yxfvpxWrVpZjMpZp04d6tevz6pVqwgICKBChQoWCWhR6r44xcfHM2DAAIxGI++++y6QPbXHunXr6NOnD7179861TVBQECtWrGDjxo3mex6FEELcPUkGhRBC3DeLFy/m119/zbX81VdfZfr06ezcuZPmzZvz3HPPUbduXeLj4zl69Ci//fYb8fHxAHTr1o1169bRs2dPunbtSnh4ON9++y1169Y1339WVGFhYTz44IN5JoIA3bt35+WXX+bo0aM0btw43/20bduW0aNHM23aNI4fP06HDh3QarWcO3eONWvWMGfOHHr37s3DDz+Ml5cXQ4cO5ZVXXkGlUvHDDz9YJIcF+fDDD9m+fTutWrXixRdfxM7Ojnnz5qHT6ZgxY0au8v369WPSpEk4OjoycuTIXN1bC1v3d+vs2bMsW7YMRVFITk7mxIkTrFmzhtTUVD7//HM6deoEZE/tkZKSQvfu3fPcT4sWLfDz8yMsLEySQSGEKA7WG8hUCCFEeZEztUR+jytXriiKoijXr19XxowZowQHBytarVYJDAxUHnvsMWX+/PnmfZlMJuXjjz9WQkJCFAcHB6VRo0bKpk2blKFDhyohISEWxy3M1BJHjhxRAOW9997Lt0xERIQCKOPGjVMUJXtqCRcXl3zLz58/X2nSpIni5OSkuLm5KfXr11cmTJigXLt2zVzm999/V1q0aKE4OTkpQUFByoQJE5StW7cqgLJz584CY1YURTl69KjSsWNHxdXVVXF2dlbat2+v7N+/P8+y586dM9f1vn378ixTmLrPmVpizZo1d4wvx63/z2q1WvH09FQaNWqkvPrqq8rp06ctyj755JOKo6OjkpaWlu/+hg0bpmi1WotpMGRqCSGEuDsqRSnkz5BCCCGEEEIIIcoMmVpCCCGEEEIIIcohSQaFEEIIIYQQohySZFAIIYQQQgghyiFJBoUQQgghhBCiHJJkUAghhBBCCCHKIUkGhRBCCCGEEKIckknnbZDJZOLatWu4ubmhUqmsHY4QQgghhBDCShRFISUlhaCgINTq4m3Lk2TQBl27do3g4GBrhyGEEEIIIYSwEVeuXKFSpUrFuk9JBm2Qm5sbAOHh4Xh7e1s5mrJDr9ezbds2OnTogFartXY4ZYbUa0lJA4IA0OsvodV6WjWaskTesyVD6rVkSL2WDKnXkiH1WjLi4+OpUqWKOUcoTpIM2qCcrqFubm64u7tbOZqyQ6/X4+zsjLu7u1ygipHUa0nRmJ/p9e5otXItKC7yni0ZUq8lQ+q1ZEi9lgyp15Kh1+sBSuT2MRlARgghhBBCCCHKIUkGhRBCCCGEEKIckm6ipZDRaDQ3F4vC0+v12NnZkZmZidFotHY4ZYat1qtGo8HOzk5G5BVCCCGEyIckg6VMamoqkZGRKIpi7VBKHUVRCAwM5MqVK5IgFCNbrldnZ2cqVKiAvb29tUMRQgghhLA5kgyWIkajkcjISJydnfHz87O5L962zmQykZqaiqura7HP0VKe2WK9KopCVlYWMTExhIeHU6NGDZuJTQghhBDCVkgyWIro9XoURcHPzw8nJydrh1PqmEwmsrKycHR0lMSgGNlqvTo5OaHVarl06ZI5PiGEEEIIcZPtfHMThSYtgkIUji0lp0IIIYQQtka+KQkhhBBCCCFEOSTJoBA2JiIiAju7+9ODe8mSJTz++OP35ViF9fzzzzNjxgxrh2FTriZftXYIQgghhCiDJBkUxSI0NBRnZ2dcXV2pUKECr776KgaDAYBvvvmGxo0bo9VqmTJlyl3tf9SoUdjb2xMXF1fobXbt2kX16tXv6nj3SqVSERkZWez7zS9RbNeuHcuWLSv241nDt99+y4QJE6wdhtVN3zvd/Lz+/PosOrrIitEIIYQQoiySZLAciUyOZGf4TiKTiz9JAdi2bRupqans2bOH1atXs2DBAgAqVKjAlClTePrpp+9qvzqdjrVr1+Lq6sqqVauKM2RRgJxkXtx/kcmRfLj3Q/Nrk6IwetPoEvvsCiFEaZB6YgvpZ/ZZOwwhyhRJBksxRVFIy0or1GPuobmEzA7h0e8fJWR2CHMPzS30tkWd07BGjRq0bt2a06dPA9CjRw+6d++Op6fnXZ3nL7/8gouLC2+99Vau1q/bW8SmTJnCs88+i9FopHPnzly8eBFXV1dcXV0BSExMZODAgfj6+lKtWjXmzZtn3nbYsGG88sortG/fHldXV5588kliYmLo3bs37u7utG/f3qJlslevXvj7++Pt7U2fPn2Ij48HoEOHDgDUqlULV1dX9u7dC8DXX39NjRo18PX1ZejQoaSlpZn39fHHHxMQEEBoaCgbN268q3oCyMzMxNPTk/DwcPOynTt3UrNmTQDS0tIYNGgQnp6eNG7cmHPnzpnL5bSkTp48GV9fXyZPnkxCQgIDBgzIt75efvll2rdvT+XKlenevbu5DgDWrVtHnTp18PLyolu3bly9mt3VMad1c8GCBVSoUIHAwECWLl1qsd8PP7yZCK1atYoHHngANzc36tevz5kzZzCZTLzyyiv4+vri6elJs2bNiI2Nvet6szXn4s5x+6fOqBg5H3/eKvEIIYS1GRKjSPzta+LWTyHj4iFrhyNEmSHJYCmWrk/HdZproR5jNo/BpJgAMCkmxmweU+ht0/XpRYrrzJkz7N27lwcffPCOZS9fvoynpyeXL1/Ot8yyZcvo27cv/fv3588//+TixYt33K9Go2HLli1UrVqV1NRUUlNTAXjjjTfMx12/fj0TJ05k9+7d5u3WrFnDV199RVRUFBEREbRq1YpXX32V2NhYtFotX3zxhblsr169CA8PJzw8nJSUFKZOnQpkt5Dm1ENqaiqtW7dmzZo1fPvtt/z2229cuXIFvV7P5MmTAdi8eTNff/01e/fu5fjx4/eUDDo6OtKrVy9WrlxpXrZixQoGDhwIwPvvv8/169e5fPkyy5cv5/vvv7fYPiIiAo1GQ1RUFBMnTuSll14qsL5++OEHpk+fzpkzZ3Bzc+PVV18F4N9//2X48OEsWLCA6OhoqlatyuDBg83bGY1GTp06xaVLl/j+++8ZM2YMKSkpuc7n999/Z8yYMcybN4+kpCTWrFmDu7s727ZtY//+/Vy8eJG4uDjmzZtXpqaOqOFTI9cyjUpDdW/rdHsWQghrUhSF+F9no+gzcajcEMcqTa0dkhBlhiSDoth07twZT09POnfuzLBhwxgxYsQdt6lcuTKJiYlUrlw5z/WJiYls3ryZfv36UblyZVq0aHHX98YZjUY2bNjARx99hLOzMw0aNODZZ59l+fLl5jJ9+vShXr16uLm50aVLF2rVqkXr1q2xt7enZ8+enDhxwlx28ODBuLi44OHhwbhx49i3L/+uK4sWLeLtt98mJCQEJycn3nnnHdauXQtkJ6DPPfccNWvWxNPTk7feeuuO5+Hp6WnxuPXYgwcPZsWKFUD23JQ//vijORlcs2YNEydOxN3dndq1azN06FCLfTs4OPDOO++g1Wqxt7dnzZo1fPzxx/nWV48ePWjevDlOTk68//77rFmzBkVRWLNmDT169KBVq1Y4ODjw8ccfs2/fPqKioszbTpo0CXt7ezp06ICzszMXLlzIda5Llixh9OjRPPLII6jVamrXrk2FChXQarWkpKTw77//olarady4sbn1tyxQqywvzRqVmnnd5lHJvZKVIhJCCOtJP7UdXcQR0Gjx6jROptgSohjJpPOlmLPWmdS3U+9Y7mryVerMrWNuGYTsVoa/X/ybiu4VC3WcwtiyZQutWrUqVNnCWr16NUFBQTz00EMA9O/fn6+++opJkyYVeV+xsbHo9XqLxDMkJIRTp06ZX/v7+5ufOzk55Xqd08JoMBh4/fXXWb9+PQkJCSiKgq+vb77Hvnz5MqNHj+bFF180L9Pr9QBERUVZ1FtwcHCB56HRaEhMTLRY1q5dO4vnCQkJnD59mvDwcKpUqWLuJhoVFWWx/+DgYP744w/z68DAQPMANYWpr9v3pdPpiI+P59q1axbbubq64uPjw7Vr1/Dx8UGj0eDj42Ne7+zsbK7bW0VGRtK8efNcyx977DGef/55Ro0aRXR0NIMHD2batGlotdp86600OXztsMXrk6NOEupTz0rRCCGE9RjTEkj83zcAeLR6Bq23/CgmRHGSlsFSTKVS4WLvcsdHTd+azO82H41KA2QngvO6zaOmb81CbW/NX+CWLVvGtWvXCAwMJDAwkClTpnD27FkOHjwIgIuLCxkZGeby169fNz+/PW5fX1+0Wq1Fl9TLly8TFBRU5LjCwsLYtWsX+/fvJzk5mbVr1xZ4b2XFihVZunQpiYmJ5kfOPYMVKlTgypUr5rK3Pr8barWaAQMGsGLFClasWMGgQYPM6+50rFvrrDD1dfu+HBwc8Pb2JigoyGK7tLQ04uLiilzXwcHBRERE5Llu3LhxHD9+nEOHDrF161bCwsKKtG9bduTaEYvXhfnRRgghyqLE/83FlJmC1r8abg/1sXY4QpQ5kgyWEyMbjyRibAQ7h+4kYmwEIxuPvG/HNhgMZGZmYjQaLZ7fyaVLl/j999/ZuXMnx48f5/jx45w+fZquXbuau4o2bNiQdevWodPpOH78uLnrJWS38sXExJiTLo1GQ/fu3XnvvfdIT0/n1KlTLFq0iP79+xf5nFJSUnB0dMTLy4vY2Fg+/fRTi/X+/v4WScyIESP4+OOPzV0ho6Ki+PXXXwHo3bs3Cxcu5Ny5cyQlJRXLHHuDBw9m2bJlbNq0yeL8evfuzccff0xycjJnzpzJdc/grTQaDb1792bixIn51teGDRs4dOgQGRkZvP/++/Tu3RuVSkXv3r356aef2L9/P1lZWUycOJGHH36YChUqFOk8hg4dyrx58zhw4ACKonDmzBmioqI4fPgwhw4dwmAw4ObmhlarRaPRFL2ibNSRqCN3LiSEEGVc1vXzpP+9E1RqvDuPR6WRDm1CFDdJBsuRSu6VaBfa7r7fd/Thhx/i5OTEwoUL+eijj3BycuKHH34AsluaXF1d8xxAJiwsjNatW9OyZUtzy2BgYCAvvfQSq1atwmAwMG7cOHQ6Hb6+vkyYMMEiUalTpw5PPfUUwcHB5pFMZ86cicFgIDg4mO7duzNlyhTat29f5HN65pln8PLyIiAggNatW9OpUyeL9ZMmTeLpp5823883YMAARo4cSdeuXXF3d6dt27b8/fffAHTt2tV8X1yDBg3o1q1bkeO5XYMGDXB3d6dp06YWCdjkyZPx8fEhODiYAQMGMGTIkAL389VXXxVYX4MGDWLChAnUqlWLhIQEZs+eDWTX/cKFCxk+fDgBAQGcOXPmru71fOSRR5gzZw4jRozA3d2dPn36kJycTFJSEiNGjMDT05NatWrxyCOPmO+LLAskGRRCCLAPqI5v32l4tBuJfYVa1g5HiDJJpRR13gBR4pKTk/Hw8CA2NtbivqrMzEzzPWBlaeTE+8VkMpGcnIy7uztqddn/HaRbt2707NmTkSNLphV42LBhVK9enXfeecdm67U0fmaupVyj4ucVcbVXkfJ29uVZr09Aq/W0bmBliF6vZ/PmzXTp0qXM3GdqC6ReS4bUa8mQei0ZUq8lIy4uDl9fX5KSknB3dy/WfdvWNzchRLH4+++/2b9/P3379rV2KKKIcu4XrO1T28qRCCGEdWTduIghpezMHSuELZNkUIgyZsKECbRo0YLp06fj5uZm7XBEEeV0EW1UoZGVIxFCiPtPMWQRt+FDoheOIPPScWuHI0SZJ3fiClHGzJgxo1gGobmTJUuWANndb0XxMSeDgY2A5QUXFkKIMib5j5UY4i6jdvZE61/V2uEIUeZJy6AQQtiQnDkGpWVQCFHeZMWEk7w/+0cwryfGoHEq3nujhBC5STIohBA24lrKNaJTo1Gr1DQIaGDtcIQQ4r5RTEYSNn8GJgOO1VviVLudtUMSolwoV8ngnj17ePLJJwkKCkKlUvHTTz9ZrFepVHk+Zs6caS4TGhqaa/306dMt9nPy5Elat26No6MjwcHB96XLnhCi9MsZPKaObx2ctc5WjkYIIe6f1MPryYr6F5WDM14dX0WlUlk7JCHKhXKVDKalpdGwYUO+/vrrPNdHRUVZPBYvXoxKpeLpp5+2KDd16lSLci+//LJ5XXJyMh06dCAkJIQjR44wc+ZMpkyZwvz580v03IQQpV/O/YJNgppYORIhhLh/DAnXSNrzHQCe7Udj5+Zr5YiEKD/K1QAynTt3pnPnzvmuDwwMtHi9YcMG2rdvT9Wqljcwu7m55SqbIywsjKysLBYvXoy9vT316tXj+PHjfP7554waNereT0IIUWaZk8EKkgwKIcoPtas3ro27k3XjIi4Nu1g7HCHKlXKVDBbF9evX+eWXX1i6dGmuddOnT+eDDz6gcuXKDBw4kHHjxmFnl12VBw4coE2bNtjb25vLd+zYkU8++YSEhAS8vLxy7U+n06HT6cyvk5OTgeyJO/V6vXm5Xq9HURRMJpOM4HgHe/fu5ZVXXuHYsWMAVK1alaVLl9KwYUNzHYrioSiK+V9bq1eTyYSiKOj1ejQajbXDuaOcbqIN/Rqi1+vJma83+zqgz39DUSQ519Vbr6/i3km9lozyUa8aXFqPwNlkxGAw3Jcjlo96vf+kXktGSdanJIP5WLp0KW5ubvTq1cti+SuvvELjxo3x9vZm//79vP3220RFRfH5558DEB0dTZUqVSy2CQgIMK/LKxmcNm0a77//fq7lO3fuxNn55n1DdnZ2BAYGkpqaSlZW1j2fY3Fq0KABsbGxqNVqXF1d6dGjBx9++CFGo5HXXnuNXbt2kZycTK1atfjoo4946KGHCrXf06dP884773DixAkAatasyfTp02ncuHGB2zVs2JDdu3ebE2uTyUR6ejoAKSkp93CmIj+2WK9ZWVlkZGSwZ8+e+/YF427F6+OJSo1CjZro49Fs/Tuabt2y1+3YsQOj0dG6AZZB27dvt3YIZZLUa8koi/WqNuowqbWgst5dS2WxXm2B1GvxyvkOWxIkGczH4sWLGTRoEI6Oll/Axo8fb37eoEED7O3tGT16NNOmTcPBweGujvX2229b7Dc5OZng4GDat2+Pj4+PeXlmZiZXrlzB1dU1V1yFkRITTXxkBN6VQnHzy7ub691Sq9X8+uuvtGrVinPnztGuXTvq16/PM888Q40aNfjwww+pVKkSq1evZuDAgVy8eBFXV9c77nfw4MGMHTuW7du3YzAY2LdvH97e3ri7F224abVabU6s3dzc5Mb0YqQoCikpKTZZr5mZmTg5OdGmTZu7+szcT7+c+wVOQ23f2vR6sheQZl736KOPotV6Wi22skav17N9+3aeeOIJtDnNr+KeSb2WjLJar4qikPjTFEyZqXh0HIedd6X7evyyWq/WJvVaMuLi4kps35IM5mHv3r2cOXOGVatW3bFs8+bNMRgMREREUKtWLQIDA7l+/bpFmZzX+d1n6ODgkGciqdVqLT5IRqMRlUqFWq1GrVZnd3/LzCjUOf316zp+mzMVRTGhUql5/NVJ1O/U684bAlpHp0J9yc+Jq1atWrRu3Zp//vkHNzc3Jk+ebC4zcOBAXn/9dc6dO0eTJgXfFxUTE0NERASjRo3C3t4ee3t7OnToYF5vMpl4//33Wbx4MQaDgT59+jBz5kwcHBzYtWsXzz77LOfPnzeXzzmHnDoUxSOna6gt1qtarUalUuX6LNmi4zeOA9C0YtP/Yr0Zb2mIvzSSei0ZUq8lo6zVa9rp/6G7eBA0Wuw0aqudW1mrV1sh9Vq8SrIuJRnMw6JFi2jSpAkNGza8Y9njx4+jVqvx9/cHoGXLlrz77rv/3e+T/R+3fft2atWqlWcX0Xuhz8zg805Fn4tMUUxsnz2F7bOnFKr8+F9PYu9U+GHuz5w5w969e/nggw9yrTt37hzx8fFUr14dgH379tGtWzcSExNzlfX19aVatWoMGjSI4cOH8/DDD1u0lC5atIi1a9dy4MABnJyc6N69O9OmTWPKlMKdlxC2RAaPEUKUF8a0BBJ/yx7Z3f3hQWh9Q6wckRDll239jF/CUlNTOX78OMePHwcgPDyc48ePc/nyZXOZ5ORk1qxZw7PPPptr+wMHDjB79mxOnDjBxYsXCQsLY9y4cQwePNic6A0cOBB7e3tGjhzJ6dOnWbVqFXPmzLHoBlpWde7cGU9PTzp37sywYcMYMWKExfqMjAwGDx7M22+/jYeHBwCtWrXKMxGE7JamHTt24O/vz0svvYS/vz9du3YlOjoagJUrV/L6669TqVIlfHx8mDRpEitWrCjRcxSipOQMHiPJoBCirEv8bS6mjGS0flVxb9Hf2uEIUa6Vq5bBw4cP0759e/PrnARt6NChLFmyBMhOMBRFYcCAAbm2d3BwYOXKlUyZMgWdTkeVKlUYN26cRaLn4eHBtm3bGDNmDE2aNMHX15dJkyaVyLQSWkcnxv968o7lUmKiWfhMJxTl5kiPKrWaZ5f+Wqh7B7WOToWKZ8uWLbRq1SrPdXq9nj59+lC9enUmTZpUqP0BVK5cmW+//RaAs2fPMnDgQMaOHcvKlSu5du0alStXNpcNCQnh2rVrhd63ELYiKiUqe/AYlZoHAx+0djhCCFFiMs7tJ/2fnaBS4931dVSacvVVVAibU64+ge3atTMPg5+fUaNG5Zu4NW7cmD/++OOOx2nQoAF79+69qxiLQqVSFar7pk/lqnR640N+/XQiismESq2m0+sf4lO56h23LQ4mk4khQ4agUqlYunTpXQ8yUrNmTYYNG2ZODoOCgixadS9fvkxQUFCxxCzE/ZTTRbS2b21c7F2sHI0QQpQMU2YqCVvnAODWvA/2gTWtHJEQolwlg+VZw659qdKsNQlXL+FVMQR3/wr37dijR48mKiqKrVu3mudjLIyEhAS++OILhg4dam71W7lypXlain79+vHZZ5/RoUMHnJyc+OCDD+jfX7qbiNJHuogKIcoDU2YyahdvVFpH3B95xtrhCCGQZLBccfevcF+TQIBLly6xcOFCHB0d8fX1NS/fsmULrVu3Zu/evXTu3JnU1NRc29rb23PhwgXatGlDfHw87u7udO7cmU8//RSAkSNHcuXKFR566CGMRiO9e/fm7bffvm/nJkRxkcFjhBDlgZ1nEAHPfIkxJRa19u6m4xJCFC9JBkWxiIiIyHN5SEhIgV1zW7dunWciCODi4sL333+f77YajYYPPvggz1FL27VrZzGtREREBCaTyTwJvRC2xJwMBkkyKIQoexRFuTm9k8YOO8/inetYCHH3ytVookIIYWuiUqK4lnJNBo8RQpRZidu/ImnPdyiGLGuHIoS4jbQMCiGEFd06eIyrvauVoxFCiOKVGXGU1KMbAHCs2gyHSg9YOSIhxK2kZVAIIaxIBo8RQpRVJl068Zs/A8Cl0ZOSCAphgyQZFEIIK5LBY4QQZVXS7oUYk6+jcQ/As91z1g5HCJEHSQaFEMKKZPAYIURZlHnpOKlHNwLg3WU8aoc7z4sshLj/JBkUQggriU6N5lrKNVSoZPAYIUSZYcrKIH7Lf91DH+yKY6j82CWErZJkUAghrCTnfkEZPEYIUZZkRZ/DlJaAxt0Pz/ajrB2OEKIAkgwKcZfatWvHsmXL7suxQkND2bdv3305VmFcvnwZT09Pa4dR6kkXUSFEWeRYuQGBI+fj89R7qB1crB2OEKIAkgyKYhEaGoqzszOurq5UqFCBV199FYPBAMCoUaOoUKEC7u7u1K9fn59//rnQ+23Xrh0qlYrw8HCL5dWqVTNPYGuLhg0bxocffmixbNeuXVSvXt1KERWvypUrk5iYaO0wSr2cZLBphaZWjkQIIYqXnWcQDhXrWjsMIcQdSDIois22bdtITU1lz549rF69mgULFgAwfvx4IiIiSE5OZvHixQwePJi4uLhC77dGjRosX77c/PrAgQNoNJpij780ykm4Rel0+NphQFoGhRBlQ/Kfa8i8dNzaYQghikCSwXLEkBxD5qXjGJJjSvQ4NWrUoHXr1pw+fRqA2rVr4+DgAIBKpSIrK4urV68Wen8DBgwgLCzM/HrZsmUMGjTIoszixYupWbMmbm5uNGjQgF27dpnXtWvXjsmTJ/PQQw9RuXJl+vfvj06nA2DJkiU8/vjj5rIRERHY2dmZX3/88ceEhITg7u5Oy5YtOXnyZOErogAff/wxw4YNs1jWtm1bc9K7ZcsWqlevjre3N++//75FuXbt2vHee+/RtGlTXFxc0Ov1rFu3jjp16uDl5UW3bt3M9ZtzPt988w0BAQFUrlzZomtrQkICAwYMwNfXl2rVqjFv3jzzumHDhvHKK6/w2GOP4ebmRocOHYiPj8+znmJjYxk0aBD+/v74+vry1ltvAfDHH3/QqFEj3N3dqVixIrNmzSqW+isLZPAYIURZorv6N0m7FhCz4nX0MRHWDkcIUUiSDJZiiqJgysoo1CPlyAaivhlIzIrXifpmIClHNhR6W0VRihTXmTNn2Lt3Lw8++KB52YsvvoiTkxPNmjXj0UcfpX79+gDs27fvjvee1ahRA1dXV44dO4bBYOCnn36ib9++FmUCAwP53//+R2JiIi+//LJFwgewevVq1qxZw19//cXp06ctWhoLUrt2bQ4fPkxcXBxPPPEEzzzzTOEq4Q4GDRrEhg0byMzMBCAyMpJjx47x1FNPERMTQ9++fZk9ezbR0dGkpaURGRlpsf2KFStYuXIlSUlJnD9/nuHDh7NgwQKio6OpWrUqgwcPNpc1Go0cPHiQS5cusXLlSl588UXOnj0LwEsvvQRk3wO4fv16Jk6cyO7du83brl69mlmzZhETE4PRaGTOnDl5ns+oUaNwdnbmwoULXLlyhaeeegqAsWPH8vrrr5OcnMypU6do165dsdRfWSCDxwghygqTPpP4TZ+AYsK53uNo/UKtHZIQopDs7lxE2CpFn8nVz5+8iw0VErd/SeL2LwtVvOL4n1HZO92xXOfOndFoNHh7ezNs2DBGjBhhXjd37ly+/PJLdu3axalTp8z3+7Vq1apQ954NGjSIsLAw2rVrR7NmzfDy8rJY36VLF/Pz5557jkmTJnHu3DkeeOABAJ599llCQkJITk6mS5cunDhxojCnTq9evczP33nnHT788ENSU1Nxdb3zl/ePPvqITz/91PzaYDAQGBgIQEhICPXr12fz5s306tWLVatW0a1bN1xcXFi7di1NmjShW7duAEyZMoXZs2db7HvkyJHm+w/Xrl1Ljx49aNWqFZDd6ujl5UVUVJS5/OTJk3F0dOThhx+me/furF27ljfffJM1a9Zw5swZnJ2dadCgAc8++yzLly+nbdu2APTp04cGDRoA8PTTT7Nt27Zc53n16lX27dvHhg0bcHNzA6Bly5YAaLVazp8/T3x8PN7e3rn+38ozGTxGCFFWJO35DkPCVTSuPng9Mcba4QghikBaBkWx2bJlC4mJiVy8eJFp06ahVlu+vTQaDY899hi//fYbmzdvLtK++/fvz9q1a/nhhx9ydREF+Omnn2jcuDGenp54enpy48YNi/sSAwICzM+dnZ1JTU0t1HEXLFhAvXr18PDwIDAwEEVRCn2/47vvvktiYqL5sWnTJov1gwcPZsWKFUB2S9/AgQMBiIqKIjg42CJeHx8fi20rVapkfn7t2jUqV65sfu3q6oqPjw/Xrl0zL7t1f8HBwURFRREbG4ter7fYNiQkxGK7wtRbZGQkfn5+uLjkHjFu4cKFnD59murVq9OqVSsOHDiQq0x5te9y9uiw1byqWTkSIYS4e7orf5F6aB0AXp3Ho3Z0s3JEQoiikJbBUkyldaTi+DuPzGlMiSV64Qi4tbunSk3gs4vQuPkW6jjFyWAwcP78+SJtExAQQM2aNdm2bRtLly61aE3U6XQMGDCAdevW0aFDBzQaDRUqVChU91YXFxcyMjLMr69fv25+HhERwdixY9m9ezeNGzdGp9Ph4uJS5G6z+enTpw9vvvkmR44cISIigo4dOwJQoUIFfv31V3O5jIyMXAnorSOpBgUFWdRnWloacXFxBAUFmbvKXrlyhdDQUPPzunXr4uvri1ar5fLly1SpUgXI7i4aFBRUpPMIDg4mNjaW9PT0XC2mtWrVYvXq1RgMBr799lsGDBhAREREkfZfFi06uojtF7cD8MGeDwh2D2Zk45FWjkoIIYrGlJVB/C8zAQWXBp1wqtbc2iEJIYpIWgZLMZVKhdre6Y4PrU8wXp3Gg+q//26VGq9O49D6BBdq+3uZwiEpKYnly5eTmpqKwWBgzZo17Ny5kzZt2hR5X99++y2//fYbjo6WyalOpyMrKwt/f38A5syZQ0xM4QbJadCgAceOHePMmTOkpKQwffp087rU1FTUajV+fn4YDAYmT55c5JgL4uXlRfv27Rk6dCh9+vRBq9UC2V1ejxw5wubNm8nKyuL999/HZDLlu5/evXvz008/sX//frKyspg4cSIPP/wwFSpUMJf54IMPyMzM5I8//mDjxo08/fTTaDQaevfuzcSJE0lPT+fUqVMsWrSI/v37F+k8goKCeOSRRxg/fjypqalkZGTwxx9/ABAWFkZcXBx2dna4ubnJKLBAZHIkozbdnITZpJgYvWk0kcmRBWwlhBC2J/3vHRgSr6Fx88Pz0eetHY4Q4i5IMlhOuDbsTIUXwvAb8CkVXgjDtWHn+3JclUrFggULqFSpEj4+PkyfPp3ly5ebB5fZu3dvoe6/A6hatSpNmuS+v8rd3Z2ZM2fSsWNHAgMDiYuLK/R8frVq1eLNN9+kZcuWNGzY0Nw6B/DAAw8wevRoGjRoQGhoKFWqVMHe3r5Q+y2swYMHc/r0aXMXUQA/Pz9WrFjByy+/TEBAAE5OThbdQm9Xp04dFi5cyPDhwwkICODMmTMWI4ZqNBqaNm1K5cqV6dOnD19++SW1atUC4KuvvsJgMBAcHEz37t2ZMmUK7du3L/J5zJ8/n8TEREJDQ6lcuTIbN24EYPPmzdSqVQs3Nze++OILvv/++yLvu6w5F3cOk2KZ3BsVI+fji9ZaLoQQ1ubSsAve3d7Cu+vrqB1lICwhSiOVUlx93kSxSU5OxsPDg9jYWIt7xTIzMwkPD6dKlSq5WsfEnZlMJpKTk3F3d891P6O1HD58mKeffpqIiIh7aoHNT0REBNWrVy/R+QhtsV5z2OJnJjI5ksqzKqNw89KrUWmIGBtBJfdbk/40IPvLlV6fgFbreV/jLMv0ej2bN2+mS5cu5hZ5ce+kXkuG1GvJkHotGVKvJSMuLg5fX1+SkpJwd3cv1n3b1jc3IcoRo9HIl19+yfDhw0skERS2qZJ7JYtBYzQqDfO6zbstERRCCNuV9tc2jBnJ1g5DCFEMZAAZIawgPj6eypUrU6dOnXzn7hNlk86g40ryFQB+6PED7aq0k0RQCFFqZEYcIf6XGahdfajw7CLpHipEKSfJoBBW4O3tXejpLe5FaGhoiXYRFUV3LPoYOqMOX2dfBjUYJK3CQohSw6RLI37zZwA413xEEkEhygDpJiqEEPfR/iv7AXg4+GFJBIUQpUrijnkYk2+g8QjEo91z1g5HCFEMJBkshWTMHyEKp6ApOazFnAxWetjKkQghROFlXDxE2onNAHh3fQO1vZOVIxJCFAfpJlqKaLVaVCoVMTEx+Pn5SatCEZlMJrKyssjMzLS5US9LM1usV0VRyMrKIiYmBrVaXexTgtwtRVH4/crvQHbLoBBClAamzBQStmR3D3Vt2gvHyg2tHJEQorhIMliKaDQaKlWqRGRkJBEREdYOp9RRFIWMjAycnJwkkS5Gtlyvzs7OVK5c2WaS1EtJl4hOjcZObUfToKbWDkcIIQolae/3GFNisfOqiEfbEdYORwhRjCQZLGVcXV2pUaMGer3e2qGUOnq9nj179tCmTRuZ+6YY2Wq9ajQa7OzsbCpBzeki2rhCY5y00sVKCFE6eLR+BpMuFddGT6LW2sacrUKI4iHJYCmk0WjQaDTWDqPU0Wg0GAwGHB0dbSppKe2kXgtP7hcUQpRGakc3fLq9ae0whBAlwDb6TgkhRDlw60iiQghhyxRFITP8iAxaJ0QZJ8mgEELcB6lZqZy4fgKAlsEtrRyNEEIULP3UdmJWvUncT1MlIRSiDJNkUAgh7oODVw9iUkxU9qhMJfdK1g5HCCHyZUi+QcJvXwFgH1Ddpu69FkIUL0kGhRDiPpAuokKI0kBRFOI3f4qiS8c+qDZuLfpbOyQhRAmSZFAIIe4DGTxGCFEapB7biC7iKCo7B7y7volKLQPWCVGWSTIohBAlzKSYOBB5AJCWQSGE7dInXCVp5wIAPNo9i9Yn2MoRCSFKmiSDQghRwv6N/ZfEzESctc40CGhg7XCEECIXRVGI/2Umij4Th8oP4trkKWuHJIS4DyQZFEKIEpbTRfShig+h1chcjEII26NSqfBsOxJtQHW8u76BSiVfEYW4H1LjbmAyGKx2fPmkCyFECZP7BYUQpYFDcH0Chn2DnUeAtUMRotyIvXSBLTPftVpCaGeVowohRDkiI4kKIWyVYsjCkHwDrXf2lDcyjYQQ91do45ao1WoyU5Nw9vS578eXlkEhhChBsemxnIk7A0CLSi2sHI0QQlhK2ruU64tHk3ryV2uHIkS5kRITTfyVcPPryg82t0oiCJIMCiFEifoj8g8AavvWxsfZOhd6IYTIi+7KX6T8uRrFoEPt4GrtcIQoF1LjbrB87GDCXhlI3KUL1g5HkkEhhChJcr+gEMIWmXRpxG36BFBwqd8R51qtrB2SEGVealwMK8YOISEyAjt7B+wcHK0dkiSDQghRkuR+QSGELUr8bS7GpGg0HoF4Pv6itcMRosxLS4hj5fghxF2+gHtAEANmL8MjsKK1w5JkUAghSoreqOfg1YOAJINCCNuRfvZ30v7aCqjw6fYmagcXa4ckRJmWnhjHynFDiI04j5tfIANm/YBnhUrWDguQZFAIIUrMiesnyDBk4OXoRS3fWtYORwghMKYlkLDlcwDcmvfFIbi+lSMSomzLSEpgxfihxISfxdU3gAGzl+FVMcTaYZlJMiiEECUkp4toy+CWqGUCZyGEDVA7uuHa5Cm0ATXwaD3U2uEIUeap1Go0dlpcvP0YMOsHvCuFWjskCzLPoBBClBAZPEYIYWtUGjs8Wj2De8uBqDTyNVCIkubo5kH/z5aSnhiHd3AVa4eTi/xULYQQJUQGjxFC2ApjWgKKIcv8WhJBIUpORnIip7b9ZH7t6OZuk4kgSMugEEKUiCtJV7iSfAWNSkOzis2sHY4QohxTTEZi101BycrAp8dEtD6VrR2SEGVWRnIiK18byvWzp8lKT6Nxj0HWDqlA5aplcM+ePTz55JMEBQWhUqn46aefLNYPGzYMlUpl8ejUqZNFmfj4eAYNGoS7uzuenp6MHDmS1NRUizInT56kdevWODo6EhwczIwZM0r61IQQNuZA5AEAGgY2xNVeJnMWQlhPyp+ryLp6GkNSNCo7B2uHI0SZlZmSZE4EnT29CW5o+z8Gl6tkMC0tjYYNG/L111/nW6ZTp05ERUWZHytWrLBYP2jQIE6fPs327dvZtGkTe/bsYdSoUeb1ycnJdOjQgZCQEI4cOcLMmTOZMmUK8+fPL7HzEkLYHrlfUAhhC7Kiz5G0dykAXk+8hJ1HgJUjEqJsuj0RHDB7GX5Valo7rDsqV91EO3fuTOfOnQss4+DgQGBgYJ7r/vnnH3799VcOHTpE06ZNAfjyyy/p0qULn376KUFBQYSFhZGVlcXixYuxt7enXr16HD9+nM8//9wiaRRClG1yv6AQwtpM+kziNn4MJiNONVvh/MAT1g5JiDIpMyWZla8NI/rMqexEcFbpSAShnCWDhbFr1y78/f3x8vLi0Ucf5cMPP8THxweAAwcO4OnpaU4EAR5//HHUajV//vknPXv25MCBA7Rp0wZ7e3tzmY4dO/LJJ5+QkJCAl5dXrmPqdDp0Op35dXJyMgB6vR69Xl9Sp1ru5NSl1GnxknrNLV2fzrHoYwA0q9DsLutGj1b73zO9HpD6LS7yni0ZUq8l417qNem3bzDEX0Ht6oPb4y9jMBiKO7xSS96vJaM81qshK4uV45/h+tlTOHl40Wfmd3gGVynWOijJ+pRk8BadOnWiV69eVKlShQsXLvDOO+/QuXNnDhw4gEajITo6Gn9/f4tt7Ozs8Pb2Jjo6GoDo6GiqVLEcLSggIMC8Lq9kcNq0abz//vu5lu/cuRNnZ+fiOj3xn+3bt1s7hDJJ6vWm/Yn7MZgMeNp5cmrfKU6rThd5HxpNJt26ZT/fsWMHRqNjMUcp5D1bMqReS0ZR69U9JZzqkb8AcMarFYd37iuJsEo9eb+WjPJWryb/ymiuhBPYfSQH/zkP/5wv1v2np6cX6/5uJcngLfr3729+Xr9+fRo0aEC1atXYtWsXjz32WIkd9+2332b8+PHm18nJyQQHB9O+fXtzq6S4d3q9nu3bt/PEE0+gzWlyKQFx6XE0mN+A34f9TqhnaIkdx1bcr3otaYPWD6JpUFPGNR93T/v57vh3zDw+E4BEQyI3Kt5g+IPD72JPaeZnjz76KFqt5z3FJW4qC+9ZU0Yysd+NwnvQHJu5B6ws1GtJUox6YhY/i9eT76INLHz3sbutV0NSNEmbL6KtUIvW7eQ2ldvdWq+G9FS+G9mNQV+txiOworVDK9Xu13XAqM9i8bDOPDlpDoG1Hiix4xRaly6kJyXg7JG70ac4xMXFlch+QZLBAlWtWhVfX1/Onz/PY489RmBgIDdu3LAoYzAYiI+PN99nGBgYyPXr1y3K5LzO715EBwcHHBxyj+6l1WrlD2oJKOl6nfHHDJ6q9RQ1/GoAcCL6BNN/n86+y/uITY8l1DOU55s8z6stXrXYTmfQMXX3VJb9tYzo1GgquFZgUttJjGg0It9j/e/i/3hv53v8deMvXLQuDG04lI8e+wg79c2P9tbzW5m8azKnY07jaOdIm5A2fNbhsyIlqnsu7WHm/pkcuXaEqNQo1vdbT4/aPSzK3Fqvz296nnlH5jGr4yzGthhrLhOfEc/LW17m5zM/o1apebrO08zpPMditM2T108yZvMYDl09hJ+LHy8/9DITHplQYHyXky7zwi8vsDN8J672rgxtOJRpj0+zqIddEbsYv3U8p2NOE+wezMQ2Exn24DDz+kntJtHmuzaMbjoaD0ePQtfNrSKTI3lhywsoKOZlL255kS61ulDJvVIR93bzPSrXgpJRmus1Yc9qnGo+jJPvzffVlemP5yrn0/1dnOu2N79OObKB1KMbMCZFo3H3x73lQFzqd8j3OGkntxK/eWae64JeXoPGxYv0M3tJPfYzWdfP01CXQXLidjxaD8WpatFG0Us9von00zvIun4eJSudimN/Qu2Y90i8iiGL69+/jP7GBQKGf4t9QHXzuqwbF0nY9gVZUWfQOHvi2qQH7i36WWyf/u9ukvYswZAUjda7Ih7tnsOpWvMC48u8dJzEHd+ij72EnZsf7g8PwqVBR4syKUc2kPLnaoxp8dj7V8PziZdwCKqdvVKrxb15X1L3LcF/QN51WpCivl+1vsE4Dp4FigmVpnS+z+8HrVbLgZULqPnI4/gGh5qXR/1zkl3zZxJ99hSgIqhOA9o9/yYB1evk2kdCZATfPfsUKo2acb8cy/dY18//wx9h84j86zAZSQl4BFbiwacG0Kz3MHOZS8f+YMXYwbm2fWndAVx9/Ap9Xsc3ruT0/zaapzcYu+kojm7ueZY1ZOn4/oXe3Dj/D8MXbiSgRl3zuhsX/mXbrClEnTmJs4c3TXo9Q4uBlj8u/LtzM3sWzyYpOhKvoBCcHmyLVtulwPfrpWN/sOPrj4mNOIebfwUeHjKGBp2ftihzZP0P/LlyIWnxMfhXq8MTr04iqE5DIPv/rXn/Z9m36HMGzPqh0PVSXDKSE9k9/1Pav/AmDi5uAHj4+t9hq7tXkn+rytVookUVGRlJXFwcFSpUAKBly5YkJiZy5MgRc5kdO3ZgMplo3ry5ucyePXss+vZu376dWrVq5dlFVJQt6fp0Fh1bxMjGI83LjkQdwd/Zn2U9l3H6xdO82/pd3v7f23x18CuLbfuu7cv/wv/Hou6LOPPSGVY8vYJaPrXyPdaJ6BN0Wd6FTtU7cWz0MVb1XsXGsxt567e3zGXCE8J5auVTPFrlUY6PPs7WwVuJTY+l16peRTqvtKw0GgY05Osu+Y/Em2P9P+v5I/IPgtyCcq0btG4Qp2+cZvuQ7WwauIk9l/cw6udbRuPVJdPhhw6EeIRwZNQRZj4xkym7pjD/SP6j8RpNRrou70qWMYv9I/eztMdSlpxYwqSdkyzqoevyrrQPbc/x0ccZ22Isz258lq3nt5rLPOD/ANW8q7Hs5LLCVksu5+LOYVJMlvEpRs7HF293EVG+mfSZpJ3cgkuD3AOieXd5g6CXVpsfTjUfMa9LPbqRpN2L8Gg1hMBnF+LRaigJ278k49yBfI/lVKedxf6CXlqNY5WmOAQ3QOOS/TdNd+UvHEOb4N1rKv9W6Y99cENi175HVvS5Ip2XotfhWLUZ7i0H3LFs4s4FaFxz95wx6dKIWfUmdh4BBA77Bs/2o0je9z2pxzeZy+giTxO34SNcGnYicPi3ONV4hNgfJ5MVE57v8QyJUcSunYhD5QcJHP4trs16Eb/lMzIuHjKXSf9nJ4k7vsW91RACh3+L1r8qMavewpiWYC7jUu8xdJGn0MdEFLJWis6YGm9+rlJrJBG8A31mBic3r6FB1z7mZVnpaayaMAJ3/yCe+eZHBn+1EntnF1a/MRyjwfLeLaNBz4ap46jUoOntu84l+swpnL18eHLiZzy7dAsth7zA7vmfcmTd97nKjlq2nZfWHTA/XLyK1lNMr8ug6kNtaDn4hTuW3fntDFx9cicyurQUVr0+DI/AIIbN/4n2L7zFviVfcHzjSnOZyFNH2fDBOBp26cPwBRup/shjXNn4HbHhZ/M9XmLUFda+9RyVG7Vg+MKfadZ7GFtmvsPFg3vMZf7Z8Qs7vv6YVkNfZviCDfhXq82q14eTlnCzhazeE08R+ddhYgo4VknISE5k5fhnOP7zSjZ9/MZ9PXaJUMqRlJQU5dixY8qxY8cUQPn888+VY8eOKZcuXVJSUlKU119/XTlw4IASHh6u/Pbbb0rjxo2VGjVqKJmZmeZ9dOrUSWnUqJHy559/Kvv27VNq1KihDBgwwLw+MTFRCQgIUIYMGaKcOnVKWblypeLs7KzMmzev0HEmJSUpgBIbG1us51/eZWVlKT/99JOSlZVVYsdYc3qN4jfD747lXtz0otJ+SXvz6y3ntige0zyUuPS4Qh/r7d/eVprOb2qxbOO/GxXHDx2V5Mxkczx2U+0Uo8loUUY1RaVkGe6uHpiCsv6f9ebXt9ZrZFKkUvGzisqp66eUkFkhyqwDs8zl/r7xt8IUlENXD5mXbTm3RVFNUSlXk68qiqIocw/OVbymeyk6g85c5s3tbyq1vqyVbzybz25W1O+rleiUaPOybw59o7hPczfvZ8K2CUq9r+tZbNdvTT+l4w8dLZa9v+t9pdXiVoWvjNtcSbqiqKaoFKZgfmje1yhXkq7cxd5SFUVBURSUrKyEu45J5HY/rgUlKe2f3UrknKdzLb887TEl7cy+fLeL/v5lJeF/31osi//tGyX6h1cKfWxDWoJy+ZOOSupf23Ktu7Very0YoSTu/b7Q+71VRsQx5fK0xxRjRkqe69PP/6lcmz9cyYqJUC5Pe0zRRZ8zr0s5skGJnNVDMd1yfUvYOV+5Nm+Y+XXM+qnKjdXvWOwzeukYJW7LrHxjStgxX7m2YKTFspifPlBurHzz5j6WjFHit35hfm0yGZWrX/ZVkvYvt9juethrSuLuxfke63ZFeb9mxV5SrnzaVYnf/rViMugLfYzyKKdeT/32szKnezOLddf+OalMa1NNSbp+1bzs+vl/lWltqinxV8Ityu745hNl4wfjlROb1yqfd3mwyHFs/XySEvbqIPPriKMHlGltqikZyUlF3lde7rS/8wd2KfMHd1Biws8q09pUU6LPnjavO7J+mTKra2PFkHXzb/LObz9R5g1+wvx6/eSXldVvPmt+nZWVpczq2175ZYblZ+xWO775RFkwtJPFsp+mvKKsfP3m53TJ6F7K1lmTza9NRqPyZa+Hlf3LvrHYLuzVQcruhZ/ne6zilp4Yrywa0U2Z1qaaMqd7M+XGhTP35bixsbEKoCQlFc/74lblqmXw8OHDNGrUiEaNGgEwfvx4GjVqxKRJk9BoNJw8eZLu3btTs2ZNRo4cSZMmTdi7d69FF86wsDBq167NY489RpcuXWjVqpXFHIIeHh5s27aN8PBwmjRpwmuvvcakSZNkWolyYu+lvTQJanLHckm6JLydvM2vN57ZSNOgpsz4fQYVP69IzS9r8vq218nQZ+S7D51Bh6Od5aAiTlonMg2ZHInKbr1uUqEJapWa7459h9FkJCkziR9O/sDjVR9HW8y/FpsUE0PWD+GNh9+gnn+9XOsPRB7A09GTpkG3jMZb9XHUKjV/Rv5pLtMmpA32mltG463WkTNxZ0jISMi1z5xt6vvXJ8A1wGKbZF0yp2+cNpd5vKplF7qO1TqaJ4bP8VDFhzh49SA6g4674e/ib9HlVaPSMK/bvLvoIipE/nRX/sI+sEae6xK3fcHVOb24vnQMqSe2oCg3uywrBj0qO3uL8mqtPVnXzqAYCzfKZNpf21FpHXCq1SbfMopiQslKR+3kVqh9FoUxLYGEXz/Hp9ubeU6errv6Nw7B9S1awxyrNMMQfwVTZgoAWdf+xjG0scV2jlWakXX173yPm3U1r22aoruWvY1i1JMVfRaHW8qoVGocQhuju22/9kG10F35q5BnXHiKUU/cxmko+kz0sRGgLldf8e5a5F9HCKxpec+Zd+UqOHl4ceKXNRj1Weh1mZzcvAafkGp4BN68nkccPcC/u7bQYdyUuz6+Li0FJ/fctyYsfvZJvuzZkpXjhxL515E8trx3afGx/PrpO3R791PsHJxyrb96+hjBDZuh0d68blRp1pr4yxfJTEkC4NrpY4Q2sZxCyTW0FlF/H8/3uFdPHyO0ySMWy6o0a82109ldbI36LKLPnrIoo1KrCW3yMFdPW3bDDarTgCsnD3E/pCfGs2L8M9w4/w8u3r4MnBOGX9XSMX1EQcrVPYPt2rWz+MN4u61bt+a7Loe3tzfLly8vsEyDBg3Yu3dvkeMTpd+lpEsEuebuHnmr/Vf2s+r0Kn4Z+It52cWEi+y7vA9HO0fW91tPbHosL/7yInEZcXz31Hd57qdj9Y7M/nM2K/5aQd96fYlOjWbq7qkARKVEAVDFqwrbBm+j79q+jN40GqNipGWllmwetLmYzvimmQdmYqe245Xmr+S5Pjo1Gn+X20bjVdvh7eRNdGq0uUwVz9tG4/0vyYtOjcbLKXdX6+jUaItE8PZtzGVccpdJ1iWToc/ASZv9RzDILYgsYxbRqdGEeIYU6rxvtf6f9aRkpRDgEsCynsuo7VdbEkFR7IzJ1/PsIuneehiOIQ+isnMgM+IICdu+QNFn4ta0JwCOVZuSemILTjUfQRtQA330WVJPbAGTAVNGUp77vF3ayS04130UtTZ3ImYuc+hHlKxMnGu3vfuTzIOiKMT/MgOXB7thX6EWhsToXGWMaQnYeVren5/TndWYGo/a0Q1jagJqF8tridrFE2NaPPkxpsXj6OKZa7+KLh2TXoeSmQKKyXysW8sY4q5YLnP1xZBsOf5AcUja9z366+dQO7rh03UCKpUkg4WRfP0arrfd6+Xg7MrA2WH8OPF59n+ffXuEV6VQ+s38DrVd9lfnjKQENk+bQLeJn5nvGSuqyFNH+WfHZvp8ssC8zNXHn46vfUCFWvUx6LM4sWk1y18dxDPfrs2VtN4LRVH4ZdoEHuw+kAq165MYFZmrTFp8DJ4Vgi2WuXj7ApAaF4Ojmwep8bG4ePlalNE4u5ESH5vvsdPiY3J1e3Xx9kWXlopel0lmShKK0Zi7jJcvcZcvWixz9QkgOfranU/4HqUnxrFi3DPEXDyDi7cvA2Ytwze0+p03LAXKVTIoREnLMGTkaq271akbp3hq5VNMbjuZDtVuDtpgUkyoVCrCeoWZBy/5vOPn9F7dm7ld5pqTlVt1qNaBmU/M5PlfnmfI+iE42DnwXpv32Ht5L+r/vgREp0bz3M/PMbThUAY8MICUrBQm7ZxE79W92T5kOyqVqljO+3z6eb469xVHRx8ttn1ag5Nddj2n6+9uCOe5h+cC8HzT53m8Wu7BPIQoDopBl6uFD8DjkZuDTtgH1kDJyiTlz9XmZND94cGYUuO5/v3LoChoXLxweaADKX+ugkIkDrqrf2OIu4zPk2/lW8Yr6Qxp53bj23tqrsToXqUe+QlTVnqh7im0ZSo7exR9ZrHuM/PySVIOZN/H5dVpHBo33ztsIXIYdJnY2Vv+uKHXZbJ5xttUeqAJT703G5PJyMFVC1nz1rMMnbcerYMjW2a+S93Hn6Ryw4fu6rgxF8/y4zujeWTYy1Rp1tq83KdyVXwqVzW/rvRAYxKvXeLQ6u94cuJnd3eSeTjy4/dkZaTRctDzxbZPa7BzcECvy78XVXHZMHXcf4mgHwNnL8MnpFqJH/N+kWRQiGLk6+xLQmbe3Rn/jvmbx75/jFGNRzGxzUSLdRXcKlDRraLFKJZ1fOugoBCZHEkNn7y7hI1vOZ5xLcYRlRqFl6MXEYkRvP2/t6nqlf2H5OuDX+Ph6MGMJ2aYt1nWaxnBs4L58+qftKjU4l5POfvcUv/mRtoNKs+qbF5mVIy8tu01Zv8xm4ixEQS6BnIj7bbReE0G4jPiCXT9bzRe10Cup902Gm/qdfO6vAS6BnLw6sECt8lvv+4O7haJdnxGdsuAn0vhR2zLcerGKfZc2oNGpeG5xs8VeXshCkvt5GHu8lgQ+6DaJO9fhmLIQmVnj1rrgHfXN/DqNA5jWgIaV2/Sjv+Cyt4ZtfOdR9BNO7EZrX817POZFiHj312ERO3Ao8d7OIbeubt8UekuHSPr6j9EzrQcOOf6khdxrvcYPt3eROPihSnN8hqcM4CLxtX7v39zlzGlJaJx8SY/GhdvjGmJufarcnBGrXVAUatBpbYYLCanzO2tkKbMFNTOnnc838IyZaYSv2k6oOBSvyPOtfPvwityc/LwIjMl2WLZ379tJCk6kmfmrkH1X3fb7u/NYna3Jpzb9xt1H+vGpWMHOLf/f/y5alH2RoqCYjLxyaO16PTahzS8ZUCa28VGnGPF+CE8+GR/HnlmzB1jrFCnIZEnD9/9Sebh0rEDXD19jJlP1LVYvmR0T+o93p1u78zExduPtATLFr60/1r8ckY2dfX2zVXGmJ5ibkHMS/Z+LadKSIuPxcHFFa2DI2q1GpVGk7tMQmyu/WamJOHsmf9nt7g8/vJEfv7wNZ6aPMciWS8LJBkUohg1CmyU52iUp2+c5tHvHzVP/XC7R4IfYc3pNaRmpZrvOTsbdxa1Sn3HboYqlco8cueKUysIdg+mcYXs+1bS9enmVsIcGpUGINeol/einXc7XuryksXQxx2XdWRIgyHmOfZaVmpJYmYiR64dMd9XuSN8BybFRPNKzc1l3t3xLnqj3nxP4/aL26nlUyvPLqI523y09yNupN0wd0PdfnE77g7u1PWray6z+bxl19jtF7fTslJLi2WnbpyiknslfJ2L/qv6N4e+AaBH7R5UdJd5qkTJ0QZUJ/30/+5YTn/jAmpHt1ytiCqNHXbu2V/k0v/ZhVP15nfsUmjKyiD93914tB2Z5/q0v3eQtHUW4RU7ElT17lpK7sTz8TG4t7k5Z6cpNY6YVW/h89RE7IOyh/t3qFiXpD3foRgNqDTZX3EyI45g5x2M2jG7K599UF0yI47h1uzmMPaZEUewr2j5pfhW9hXrknnxT4tluogjOARlb6PSaLEPrIku4ijO/43gqigmdJeO4dr4KYvt9DERFlNh3KuEbV9gTL6BxrMCno/fObEQlvyr1+HfHZsslukzM7M/E7f0dMl5rZiy/3YO+XqN+TnAud9/44/l8xjy9Rrc/PKf+zMm/Cwrxg2hfsdetH3utULFeOPcP3mO9nkvHn9lEm1G3pzjOjXuOqteH85Tk+eYp2+oWK8RexZ+jtGgR2OX/Tc54vDveFeuiqNb9g9IQfUaEXFkP8363Pxspl06S40m+f/YXLFeIy7+sctiWcTh3wmqlz2mh0ZrT2DNB4g4sp+arZ8AQDGZuHR0P417DrHYLubiWQKq5//ZvReKyWT+McCvSk2GL9xYqns/5Uc6lAtRjDpW68jpmNMWg52cunGK9kvb06FaB8a3HE90ajTRqdHEpMWYywysPxAfZx+GbxjO3zF/s+fSHt7Y/gYjHhxhbrla/896an9V2+J4M3+fyV/X/+L0jdN8sPsDpu+bzhedv0Cjzk74utbsyqGrh5i6eyrn4s5xNOoowzcMJ8QjhEaBjQp9XqlZqRyPPs7x6ONA9lQNx6OPcznpMgDudu484P+AxUOr1hLoGkgt3+zpMer41aFT9U489/NzHLx6kN8v/85Lm1+i/wP9zcnswPoDsdfYM3LjSE7fOM2qU6uY8+ccxre8+Qfr9nroUK0Ddf3qMmT9EE5En2Dr+a1M3DGRMc3G4PDfABPPN32eiwkXmbB9Av/G/svcQ3NZfXo141pYTjC/9/JeOlTNf861/KToUvj+ZPbQ4C82e7HI2wtRFI5VmqKPjbBoHcw4d4DUE5vJiglHn3CV1KMbST6wAtcmPcxl9PGRpJ36DX18JLpr/xK74UP0MeF4tLmZ4KWf2UfU/OHcLv2fXWAy4lIvd/fntNP/I37TJ7i3fY40pwCMafEYU+MxZaYW6byMqfFkXT+PITH7/h99TDhZ189jzMhutbHzCMDer4r5YeeV/UOZnVeQObl1rvsoaOyI3/wp+pgI0v/ZSerh9bg9dDPxc2vai8zwQyT/uQZ93GWS9i4lK+osrk1uJm2JuxYS9/N082vXRt0wJEaTuHM++rjLpBzdQPo/u3G9JaF0e+hpUk9sJu2vbehjL5GwdQ6mrExcGnSyOE/dlb9wrFJ8LaeO1Vtk3yf45NuoHZyLbb/lRWjTVsSGnzMPiAJQpekjZKYmsW3WZGIjzhMTfpZfpr+JWqMhpHF2kuMbWh2/qjXND1ffAFRqNX5Va5oTpTN7tjF/yM2/KTEXz7Ji7GCqNG1Fs74jSI2LITUuhvTEmy1gh9Z8x9l920mIjCDm4ll++/JDLh07QOOeueceLEhqXAzXz/1N4tVL/x37DNfP/U1GciIAHgFBFvF7Vcq+X98rqDLu/tlTqtV9vDsarZbNn7xNTPhZ/tnxC4d/XMpDfW7Of9y09zDCD+7lz1ULibt0gf1LvyLjeiSNnhpoLrNr/kx+/uh18+tGTw0gMeoKO7/5hLhLFzi6fhn/7NpskVA+1HcEJ35ZxV+/riM24jxbP59EVkYGDTr3tjjPK38dpkqzVkWqm8JIib3OktE9uXTsD/OyspgIgrQMClGs6gfUp3GFxqw+vZrRTUcDsPbvtcSkx7Ds5DKLVsMQjxAixkYA4GrvyvYh23l5y8s0nd8UH2cf+tbty4ePfmgun6RL4kzcGYvjbTm/hY/2foTOqKNhQEM29N9A5xo3u1A9WuVRlj+9nBm/z2DG7zNw1jrTMrglvw7+1ZxkRiRGUGVOFXYO3Um70HZ5ntfha4dpv/TmxNXjt2UnZ0MbDmVB1wV5bpOXsF5hvLT5JR77/jHzpPNfdP7CvN7D0YNtQ7YxZvMYmsxvgq+zL5PaTGJUk5uj8d5eDxq1hk0DNvHCLy/QclFLXOxdGNpwKFPbTzWXqeJVhV8G/sK4reOY8+ccKrlXYmH3hXSsfnPC6ExDJj/9+xO/Dv610OeTY9nJZaRmpVLLpxbtQ9vfeQMh7oG9f1XsA2pkJyONumUv1GhIPbIBw/++AUXBzqsino8+j8uDXW5uaDKScnANhvhI0GhwrPwg/kO+sBhwRdGlYYi/wu3STm7BqWarPCeBTzv+C5iMJP/vaxoAMecWA+D8QAd8uk34b/vsyeuD3/ot3/NKPfYzyb/fnDz6Rlj2jzXeXd7INbl7ftSOrvj1+4SEbV8QveQFNM4euD8yGNcHu5nLOFSqh0/3d0ja8x1JexZj51UR36ffx97v5uBVxtR4jLcM8mLnWQHf3h+S+L9vSDm8Ho2bL96dX8OpajNzGec67TGmJ5G0dwnGtATs/avh12+axb2Tuqt/Y9KlFTgaa1G51H0Up+otUdvnvrdc3Jlf1ZoE1KzHPzs306h79v2oPiHV6P3xfH5f+iU/jOmDSqUmoEZd+s5YXKQWOl1aCvG3DHjy7+4tpCfGc3r7Bk5v32Be7h5YkRdX7QbAqNezY+40UmOuY+fohH/VWvT/bCkhjW/2ZDm55Uc2T3+Tt3bnP4ftsY3L+X3Jl+bXYa9kn1uXtz7JNbl7fhxd3ej36RK2zZrCklE9cPbw4pGhL/Fg9/7mMpUeaEz39z5nz6JZ7FnwGZ4VQwjuPhzfKje7k6fGxZB84+YgL54Vguk9fQH/++ojDv+4BDe/QDq/8TFVH7r5uajzaFfSE+PYu3h29qTz1evSb+Zii26iV08dRZeaQq12uedcvRfJN66xYuwQEq5eYtusyYz8bjNqjaZYj2FTin2yCnHPZJ7BknG/5hbbdGaTUuerOhZz+9myHRd3KJ7TPZX49Pi72r60z9mWY+7BucoT3z9x54K3MZlMygNzH1CYgjLnjznFGJHMM1hSysJ7Nv3cAeXa/OGKyYauMwXVa+KeJcr1ZeOsEJVtiVk/VUn6PaxI2+RVryaDXjGkJRRzdOXLrfV6bv8OZf6QDorJaDufp4LsWTRLWfbKgDsXtIL7eX1dP/ll5ffvvy7WfSZGRSpz+7VTprWppszt21ZJuHY38wQXv5KcZ1BaBoUoZl1rduVc/DmuJl8l2CP4zhtY2eZzm3mn1Tv53pNXXmg1Wr7s/OWdC97m9yu/c+rGKZy1zjzT8JkSiEyI3Jyqt8CQcBVjSix27sV7L1FJyLx4EM8nXrZ2GFalGPVo/apYdC29W8m/f0/qiS34dHurWLucllfVW7YnITKClNho3P0Lnh7KFlz8cw9PjJ1s7TCsyqjPwq9qLZr1HXHnwoWUeO0yy8cNITn6Kp4VKzNg1jI8Amz//XCvJBkUogSMbTHW2iEU2swOM60dgk14tvGzd7Xd3EPZ00kMfGAgno6exRiREAVzK4ak4n4JGPq1tUOwOpVGazH9x93KvHyC5P0rAKVQo8qKwrn1fjVbN3TeOmuHYHUarX2hRmItrITICJaPHUxKTDTewVUYMOsH3PzyHsW8rJFkUAgh7tL11Ous/XstAC80e8HK0QghyjpTZgrxP/83jUSDTjjXaWftkIQoEw6t+Y6UmGh8QqoxYNYPxT56qy27r8nghX/3EfHDu/hrwMPJjlMZKrpMzf9m8k3fjKZh0gUupmTR9qM95uVGo5HNH3WjppKBvZ2aa+l6XJ8cR8MWvcxlrl45xb/fjiHUSYOiKFzUKTQZ+z0+vpXzOhQAKckx7JvZj+paBY1axaUMA1WGziS0ZnNzmX9Pbidm1VQqOWvRGxXOmex4/O2fcHBwucfaEUKUNouOLUJv0tOiUgvzdB5CCFESFEUhfsssjCkx2QMEyTQSQhSbx16eiJ2DI837P1fgHIll0X2dWiIzPQWdRkuEf1Vi0/UFlj19dAvVrp/haoou17pfPulFHVUmF4Mf5EbLwRhQYbdlDinJN4fqD//2BbzUClcbdufKAx2poFE4PmtIrn3d6veZ/QjRmLhcqy3RTXvjolK4/v3NoXCzdBlkrvkANXD9of6EV3mIGmoD26f3yn+nQogyyWgy8u3hbwF4salMJyGEKFkZp7aRcWYPqDX4dH9HRg8V4h4lXb9mnitSY6fl0RffLneJIBQhGfz5q+Gcm9qe1OR4i+W7323DbxPbFmof9Rp3psvU33jype/QmZR8y2XpMkhd9zHnPINJUVkO5Wo0GqmlT+JvrSedR8ym+aMjqP3SQlzsNewOmwjA0b0rCHFzIKNlX9o8OZb2Pd8iqsbD1HC14/w/e/M85vWos9R2UhERVI/H+k3h4U4vYtdpDEGuDuzZ+DkAO1dPwctZS8Whn9LiiVF0HPIJ/7oEUketJz0tIc/9CiHKIEXhl3O/cCX5Cj5OPvSp18faEQkhyhrl5vckB10CKTu+AcCjzQjsK9SyVlRClE6KZd4RffYU3z3bnW2zp6Ao+eck5UGhk8G2g6ehUsHulRPNyy6dP0SoixYaPMrpo1u4Mv1x/rdmagF7KZytM54mQ1HRfewPudb9c2wzzg52+De5OadIQIWaRKfrUUddACDy6BZ0eiOPdHnpZvx9JqIocPb3NXke89Se5WjUKhp3fcW8rHGr/qRkGkj453cAssJPEpeut+g2Wq3dYOy1ak78vvreTloIYbsUBf74A4YMAXd30Gh4/MFeLF0HUxw74ahxsHaEQojSLo/rDO7uaIYNw+XiVRxqPIJDSCPcmsuPT0LcUT6fJ4YMIWbF96wYO5jM5ESiz55Gn5Fu7WitqtD3DLp7BrI/S4X7pb/My078OI2qOgPtn57IxX/3kZCux8HJ454C2rl+OtWN6bg++0We62Mj/8UD8Auua7E8HRWOxqzsF6kJpOtNFusdHFzQGUwYkm6Ql4y4qxhNCsEVLX9tSzcYscvIHq3LXp9J+m0tmhWrNCIFSL5+ESFEGaTXw3PPwdKlYGcHBgMAzplGBpwC7athcNQOFiwArdbKwQohSqV8rjOkpKBavZrWyw2YhgyBb+eiUt3XO3yEKH0K+DwpK1bgt2wZjwW48lfPTvT+dDH2zuV73I8iDSDj0bofQYdXc+70bmrUa0twaiwXHdx5QKOhRr22MHX3PQUTez0c/+NbuFy9BR2rPHhP+xJCiHumKNl/UL7/Pvt1zh+U/2hzfnPKWf/dd6BS3b/4hBCl3x2uM6r/XquWLUOlVst1RoiC3OnzZDQCUP96KvVSHNA4u97vCG1OkX5eatlhNLEZev756TP2/zoXb2cttbqPK7Zgzp/cjruTltpXDnPp48e49PFj1HLRUMVVy6WPH+OvgxvwrVQbgJgrf1ts64xCpsY++4WrF85ay1PT6dJwsFNj55H3ULFOPhXRqFVEXz1juV87DQYnNwCytI44qy0vwFfDjwHgHlD17k5aCGG7/vwz+5fFO91PoCjZ5Q4evD9xCSHKjkJeZ1RynRHizgr7eQI0YWHyeeIuppa46hlEaFIUV/f/iMmYRasGjxVbMPWa9+RfreW9N+nbF6FFQfvEs9Sr1wYHR3fO//IZN45sgSdGARATfYFAZy2x3tUAqNS4Mw6/L2L/r3N5uFP2KH971n5MLRXUfCTvvvYPtBlIxoW9nPzlS7qO+gqAY7+vxtfRDq86jwBgX6UBPpGHuXT+ECHVmwFwYU8Y9fQm6rcogT78aWng6Jh7uUZjuTwtLf99qNXg5HR3ZdPT8/8wqVTg7Hx3ZTMywGTKuyyAi8vdlc3MhP9+8cmTvX3hyzo73/zlVafL9cvSXZd1csquZ4CsrOyuDMVR1tEx+31R1LJ6fXb5/Dg4ZHexKKisXo8mMzP7vHO6SRoM2XWRH3v7uytrNGb/3+VHq735/1yUsiZT9nvtdnPmWHYxKYidXXb5777LrjfI/kykF3Avgp1dAWXTIOftnXMtKOznXq4ReZfN+dznvGfT0iy79hbleiLXiGy3XSPyrNe8ypaVa8TdlL39c38315kFC3KvK8rnXq4RN9+vt7rT516uEbnL3n6NuP06UJjvETmK4xpxr58nW7xGpKcX/Lm7V0oRRV87o1z4sL0S/tGjys/fjDYvP3tql3LivTbK3p9nF7j9gW3zlAPb5imH3m2t/PZOG+XAtnnK4d0/5Ft+27ttlV3vtLZYtuGj7sq5qe2UzYvGKn/u+E7Z9U5r5dSkNkpy0g1zmb3vtFIOT2yt7P15trJz3XTl5HttlN/eaVNgvFsmtldOT26rbF81Rfl9y9fKn++2Uv58t5V5vS4zXTk2sbWy951WyoHtC5StP7ytnHm/nfLzlA53rrgiSEpKUgAlKfstkPvRpYvlBs7OeZcDRWnb1rKsr2/+ZZs2tSwbEpJ/2bp1LcvWrZt/2ZAQy7JNm+Zf1tfXsmzbtvmXdXa2LNulS/5lQcnKylJ++uknJSsrS1F69y6wrJKaenO/Q4cWXPbGzfed8uKLBZcND79Z9vXXCy576tTNspMnF1z24MGbZWfMKLjszp03y371VcFlN226Wfa77wosq1++/GbZ1asL3u93390su2lTwWW/+upm2Z07Cy47Y8bNsgcPFlx28uSbZU+dKrhsUR4vvnhzvzduFFx26NCbZVNTb3t/oyjKfw9nst+ztypov3KN+K8Oi3aNsCDXiGxFuEboFy4suOzq1Tf3W9auEa+/frNseHjBZYtyjSjKQ64R2Y8iXCP0Dg7Z3wlyyDUim5W+R5TYNaIoDxu9RiSBAihJSUlKcSvyXcgBFWpyIcOI3mCi3cCPzcuzdOl4OWvRZSQVuH3FI6upeGQ1Aa721HTTUvHIapx25PELVwG6vrmOfxRHql45hv/+77FDQd/pJdzc/cxlqjz/DYkmFUHHNxB8aitRJhUPjrs5Omle8T7yxiouGdWEnNlF4JG1pCsqfIfMMK+3d3DC4el3UYCAP5cTevEA54x2PPHWuiLFL4QowxTF2hEIIUoLuV4IIaxMpShFvxLtf7c1iRp7ukz9X0nEVO4lJyfj4eFB7KVL+Pj45C4g3TvyLnuHLht6e3s2b95Mly5d0BqN0r0DiqWbqF6vZ+vWrXTs3h1tzvunrHQBCwyE1NT893E7V1eIjS3GbqIBAOgTI9E6+kgXsBz3eI0wv2c7dkQr3UQLLluEa4Q+PZ2tP/+cu17zKFtmrhF3U/b2z727e9GvM9HRuZdLN9GbCnGNMF8HevW6+X6VbqJFL3vbNSLX9fV+dxO9m7/bt36ebPEakZ5OXFwcviEhJCUl4e7ufufzKoIi3TMYdeVvjm39lnqu9ji1GV2sgYg8uLhYXngKKleUfRbWrRfe4ix76x+K4iyb1/2Vt7r1wnansrdycLj5oSzOsvb2lvcxWqOsVlv46RDyK6vXY3R0vHkBh+zndoW8vBSlrEZT+PdwUcqq1XmX7dEDVq4s/L0HPXta/v+rVIWPoaCyLi6gdcy9rLDkGpEt53Of8551ccn//S/XiGxFvEbcsV5zlJVrxL2WVanu7jpjze8GZeUakXMduFVRPvdyjch2+zWioOtrUa4nd3uN6NEDZflyVAX9WHDrdgV9nmzlGuHiUnBSeo+K1E00YdEL1Io6xQmVO40e6VtSMQkhhG0YM6ZwX9Agu9yYMSUbjxCi7JHrjBDF5mTVwMIlgiCfp/8UqWWw7pTseQSrlUgoQghhY5o3h6FDs+crKqhHvUoFzzwDDz10/2ITQpQNhbzOKCoVKrnOCJEnRVHYs+AzDuxchyrAlQdupGVPx5If+bttVuQBZIQQotxQqbKHnH7mGQBMmtsumTndUp55JrucTAQthCgixahHP22i+Tpze9c45b/XyuDBcp0RIh8HVy/iQNi3oFKR8enM7B9OIHdXU/m7nYskg0IIURCtNnvuwD/+4Gi72iTbgwlQXF1hwAD444/s9YW9D0IIIW6RuGsh0cteJm1cf/jjD5R+fTE5aLLHkXd1RenXjz0zZmBcuFCuM0Lk44EOPfEJqUaHce/z0ODnzX+3jX37kKVRmz9P8nc7tyJPOi+EEOWOSgXNm/PhszXY0PpvUCD1nWhc7IswkIIQQtwm4/wfpB7Onp5K7eIJDZujNFrI1Qeug6JQ8bVNGFV2JGzeLC0YQtxGURRU/30uXLx8GL5wI3b2/w2+89/fbePChXweeRAUhfFb/8LeqQgDFZUT0jIohBCFdCHhQvYT+U4mhLhHhuQY4jd9AoBr0144VW9hWUCSPyHyZcjSsX7SS5z4ZY15mTkRzIt8nvIlLYNCCFEIJsXE+bjz1g5DCFEGKCYjcRs/wpSZgjagBp7tnrV2SEKUGvrMDNa/N4aLB/cQfnAP1Vq0w9XHz9phlVqSDAohRCFcTb5KprHk5vkRQpQfyfuWkhV5CpW9Mz49JqKyK+ScbkKUc7q0FNa8NYrIk4fQOjrx9EffSiJ4jyQZFEKIQjgXf87aIQghygDdtX9I3r8CAO9O49B6VbRyREKUDhlJCax6YwTRZ/7CwcWV3tMXEtygqbXDKvUkGRRCiEI4G3fW2iEIIcoA+8CauLceiiktHue67a0djhClQmrcDVa+NpTY8HM4eXjR79PvCKz5gLXDKhMkGRRCiELISQYruVWimnc11CoZf0sIUXQqtQaPRwaj5DchtkqNQ3AD83MhBPyz4xdiw8/h6htA/8+W4htavVDbqdRqgh98yPxc5CbJoBBCFEJON9F327zL802ft3I0QojSJuPCnzhUfhC1NnvEQ1U+oxuqtQ74D/rc/Nqo19+X+ISwZU17D0OfmUHdx5/Es0JwobfTOjgyaM7yEoys9JMUWQghCiGnZbCGdw0rRyKEKG0yL58gdu173Pj+ZUy6NGuHI0SpEBtxjqyMdCD7x5OHh7xYpERQFI4kg0IIcQcGk4GLCRcBqOlT08rRCCFKE2N6IvEbPwbFhDagOmoHF2uHJITNizx1lB/G9GX9ey9iyNJZO5wyTZJBIYS4g4jECAwmA44aRxrPb4zfTD/SsuTXfSFEwRTFRPymTzCmxmHnUxmvDi/fcRtTVgZX5zzN1TlPY8rKuA9RCmFbIg7/zqrXhqJLTUGfmYlRn3XX+8rKSGdO92bM6d7M3MooLMk9g0IIcQc5XUSreVfjdMxpK0cjhCgtUv5cQ+bFQ6js7PF5aiJqe6dCbWfKSCrhyISwTWf2bGPj1Fcx6vVUadaKXh9+g9axcJ+b/GQkJRRTdGWTtAwKIcQdnIvLHjymunfhRi8TQghd5GmSdi8CwPOJl7D3r2rliISwbSe3/MhPk1/CqNdTq21Hnv543j0nguLOpGVQCCHuwNwy6FXNypEIIUoDRVFI2PYFKCac67bHpUFna4ckhE07tnEFWz97D4AGXXrT6bUPUdtJmnI/SC0LIcQd5EwrISOJCiEKQ6VS4fv0VJL2fIdXh1fynUZCCJGtQq362Du70LBbPx598W35zNxHkgwKIcQd5LQMSjdRIURh2XkE4PPkW9YOQ4hSIbDWA4z8bjPuAUGSCN5ncs+gEEIUINOQyeWky0D2ADJCCJGfzMsnyTi339phCGHzTAYDWz+bxNVTR83LPAIrSiJoBdIyKIQQBbgQfwEFBQ8HDwJcAmga1BQAtUp+SxNC3GRMSyBu40eYUuPweWoiznXa3d2OVGq0gTXNz4Uoaww6HRumvsq5fb9xZs+vPL9iJ/bOJTP/pkqtJrBWffNzkZskg0IIUYCcLqI1fGrgbO/MoecOWTkiIYStUUxG4jZ+jCk1DjvfEByrNb/rfam1DgQOm2t+bdTriyNEIWyCLj2Vde++wKWjB9DY29N5wrQSSwQBtA6ODJu/vsT2XxZIMiiEEAXISQZr+tS0ciRCCFuV/PsydJeOodI64ttjUqHnExSiPElPjGf1hJFEn/kLeycXnp42j5BGLawdVrknyaAQQhQgZyTRmt6SDAohcssMP0Ly78sA8Oo4Fq1viJUjEsL2JF2/xqrXhxF/+SJOHl70nbGYCrXrWzssgQwgI4QQBbq1m2i6Pp3Q2aGEzg4lXZ9u5ciEENZmTIkl7udpgIJLwy64PPD4Pe/TpM/k2txBXJs7CJM+896DFMIG/BH2LfGXL+LuX4HBX668b4mgPjODuf3aMrdfW/SZGfflmKWNtAwKIUQBzC2DPjVRFIVLSZeA7EmlhRDlW/qZvZjSE9H6V8Pz8THFs1NFwZh83fwcGVxRlAGPjXkXk9HII0PH4O4fdN+OqygKydFXzc9FbpIMCiFEPpJ1yUSnRgMy4bwQIje3pj3ROHuiDayBWutg7XCEsCkxF8/iW6UGKpUKOwcHOr/xkbVDEnmQbqJCCJGPc3HZrYL+Lv54OHpYORohhC1yrtserXcla4chhE05u2crS0Y9xa55M60dirgDSQaFECIft3YRFUIIAENiFLHrpmBMS7B2KELYpISTf/DzB+Mw6vUkXruMyWi0dkiiAOUqGdyzZw9PPvkkQUFBqFQqfvrpJ/M6vV7Pm2++Sf369XFxcSEoKIhnnnmGa9euWewjNDQUlUpl8Zg+fbpFmZMnT9K6dWscHR0JDg5mxowZ9+P0hBDFzDx4jHQRFUIAiiGL2PVTyTi7j4RfZ1s7HCFsiqIo/LliAdG/rQFF4cHuA3hq8hzUGo21QxMFKFfJYFpaGg0bNuTrr7/OtS49PZ2jR4/y3nvvcfToUdatW8eZM2fo3r17rrJTp04lKirK/Hj55ZfN65KTk+nQoQMhISEcOXKEmTNnMmXKFObPn1+i5yaEKH4yx6AQ4lYJ279Cf/0caicPPJ8opgFjhCgDFJOJ/339EfsWfQ5A84Gj6Th+qiSCpUC5GkCmc+fOdO7cOc91Hh4ebN++3WLZV199xUMPPcTly5epXLmyebmbmxuBgYF57icsLIysrCwWL16Mvb099erV4/jx43z++eeMGjWq+E5GCFHibu8mqlKpqOtX1/xcCFF+pP21jbQTmwEVPt3fwc7dv2QOpFJhlzNXoVxnRCmxecY7/LVlLQD+bbvTasRYm/g7qVKp8A2tbn4ucitXyWBRJSUloVKp8PT0tFg+ffp0PvjgAypXrszAgQMZN24cdnbZVXngwAHatGmDvb29uXzHjh355JNPSEhIwMvLK9dxdDodOp3O/Do5ORnI7rqq1+tL4MzKp5y6lDotXmW1XhVFMbcMhrqHotfr0aLl+HPHzWVK9pz1aLW3Hqds1a81ldX3rLWV5XrV37hI/NbZALg+PAhNpQYleJ4afId+C4CRsl2v1iT1WryCG7Xg79828NjYqVwx2ttOvWrsGLrwZ/NLm4mriEoybkkG85GZmcmbb77JgAEDcHd3Ny9/5ZVXaNy4Md7e3uzfv5+3336bqKgoPv88u1k8OjqaKlWqWOwrICDAvC6vZHDatGm8//77uZbv3LkTZ2fn4jwtAblagEXxKGv1mmxIJjEzEYDzB89zRX3lvh5fo8mkW7fs5zt27MBodLyvxy8Pytp71laUtXpVG3XUDl+FoyGLJJcQjsZ7wubN9z2OslavtkLqtbioqDLsTa4YsxtDpF6LV3p6eontW5LBPOj1evr27YuiKHzzzTcW68aPH29+3qBBA+zt7Rk9ejTTpk3DweHu5hh6++23LfabnJxMcHAw7du3x8fH5+5OQuSi1+vZvn07TzzxBNqcJhdxz8pqvR6IPACnoLJ7ZXp262mFCNLMzx599FG0Wk8rxFA2ldX3rLWV1Xo1JF4jIWYzisGBGkNmUMvJ/c4bFaOyWq/WJvV6b5KvX2X7rCl0fP0jXH1vdpmWei0ZcXFxJbZvSQZvk5MIXrp0iR07dli0CualefPmGAwGIiIiqFWrFoGBgVy/ft2iTM7r/O4zdHBwyDOR1Gq18kEqAVKvJaOs1evFpIsA1PCpYT6vdH06zRY0A+DQc4dw1pZky/3NuixrdWsrpF5LRlmrV61fCA7D5mJMiUHrXvI/0Jr0mVxfmj04TcDQr8npL17W6tVWSL0WXczFs6x6Yzipsdf5bc4U+kxfkKuMrdSrPjODpaOzf9AdOm89WkcnK0d0d0qyLiUZvEVOInju3Dl27txZqFa548ePo1ar8ffP/lWkZcuWvPvuu9n3F/33H7d9+3Zq1aqVZxdRIYRtyplw/taRRBVF4e+Yv83PhRBll0mvQ63N/qFW7eCM2iHk/hxYUTDEXjI/R8a8EDYk8q8jrHnrOXSpyfhWqUHH8VOtHVKBFEUhNuK8+bnIrVxNLZGamsrx48c5fvw4AOHh4Rw/fpzLly+j1+vp3bs3hw8fJiwsDKPRSHR0NNHR0WRlZQHZg8PMnj2bEydOcPHiRcLCwhg3bhyDBw82J3oDBw7E3t6ekSNHcvr0aVatWsWcOXMsuoEKIWzf2XiZY1CI8sqYGk/0gmGkHFwrXyCF+M+53//HyvHPoEtNpuIDjRn0xQrc/StYOyxxj8pVy+Dhw4dp3769+XVOgjZ06FCmTJnCxo0bAXjwwQctttu5cyft2rXDwcGBlStXMmXKFHQ6HVWqVGHcuHEWiZ6Hhwfbtm1jzJgxNGnSBF9fXyZNmiTTSghRysgcg0KUT4rRQNyGDzEmx5B68ldcGj2JSnt3YwIIUVac2LSKXz97D8VkolrL9vSY8kWp7XIpLJWqZFCn0931IC0A7dq1K/AXvjv9+te4cWP++OOPOx6nQYMG7N27t8jxCSFsg0kxcT4+u1uJJINClC+Juxagu3ISlb0zvj0nm7uKClFeGbJ0HFq7BMVkokGX3nR67UPUdqUqhRAFsOluolu2bGHo0KFUrVoVrVaLs7Mz7u7utG3blo8++ohr165ZO0QhRBl0LeUa6fp0NCoNoZ6h1g5HCHGfpP+9k9RDPwLg3XUCWp9gK0ckhPXZ2TvQd8Yi2o2eQOcJ0yQRLGNsMhlcv349NWvWZMSIEdjZ2fHmm2+ybt06tm7dysKFC2nbti2//fYbVatW5fnnnycmJsbaIQshypCcwWOqelVFq7H+aGhCiJKXFRNO/JbPAHBr0R/nWq2sHJEQ1qPXZXJ+/w7za3f/IFoMHIVKJSMalTU2mdrPmDGDWbNm0blzZ9Tq3Plq3759Abh69Spffvkly5YtY9y4cfc7TCFEGZXf/YIqlYoQjxDzcyFE2WDKyiBu3RQUfSYOoY3xaDPcesGoVGjcA8zPhbjfMpIT+fGd0USeOkqPyXOo3b6LtUO6ayqVCvfAiubnIjebTAYPHDhQqHIVK1Zk+vTpJRyNEKK8yUkGbx9J1FnrTMTYCCtEJIQoSSqtI66Nu5N6ZAM+3d9FpdZYLRa11pGgF8PMr416vdViEeVP8o1rrH5jBLER53FwdcfF28/aId0TraMTL67abe0wbJpNJoNCCGFN5+JzzzEohCi7VCoVbs2exrXRk6js7K0djhBWEXPxLKsnDCcl5jpufgH0nfEdflXl72BZZ/PJoKIorF27lp07d3Ljxg1MJpPF+nXr1lkpMiFEWWVuGfSROQaFKMuyos5g510JtYMLgCSCoty6fPxPfnz3BXSpyfiEVKPfp9/h7h9k7bDEfWCTA8jcauzYsQwZMoTw8HBcXV3x8PCweAghRHEymAxcTLgI5G4ZzNBn0GxBM5otaEaGPsMa4QkhiokhMZqYVW9xfelLGJKuWzscM5NeR/SSF4le8iImvc7a4YhyID4yglWvD0OXmkyl+k0Y/NWqMpMI6nWZLBnVkyWjeqLXZVo7HJtk8y2DP/zwA+vWraNLl9J786oQovS4lHgJvUmPo50jldwrWawzKSYOXztsfi6EKJ1Meh2x69/HlJmCxrMCGhcva4d0k2JCH33W/ByVzf9uL0o570qhNO45hKSoSJ5873O0Do7WDqnYKCYT0Wf+Mj8Xudl8Mujh4UHVqlWtHYYQopzI6SJa3bs6avkSJkSZoygKidu+QH/9HGonD3x7TpbuoaLcUUwm9JkZ2Dtnd5F+9IW3UBQFtcZ6gycJ67D5bzpTpkzh/fffJyNDumQJIUqeDB4jRNmWdnwTaX9tBZUan6fexc4jwNohCXFfGXQ6Nrz/KmvfHoUhK7srskqtlkSwnLL5lsG+ffuyYsUK/P39CQ0NRau1nAD66NGjVopMCFEWHY3KvqYEugRaORIhRHHTRZ4iYfvXAHi0HYFjaGMrRyTE/ZWZksSP7z7PlROHUNtpifrnJMENm1k7LGFFNp8MDh06lCNHjjB48GACAgJkwkghRIlZdHQRS08sBeCbw9/QuEJjRjYeaeWohBDFQVEUEn6bCyYDTrXb4ta8n7VDEuK+Srp+jTUT/ptD0MWVnh9+I4mgsP1k8JdffmHr1q20atXK2qEIIcqwyORIRm0aZX6toDB602g6Vu+YayAZIUTpo1Kp8OvzEUl7vsPzsRfkx2VRrty48C+rJ4wkNTZ7DsE+nyzCv1pta4clbIDNJ4PBwcG4u7tbOwwhRBm3J2JPrhFCjYqR8/HnLZJBX2ff+x2aEKKYaFy88O483tph3JHaSabOEsXn0tED/Pju82Slp+FbpQZ9ZywqM1NHFIaThw2NFmyDbD4Z/Oyzz5gwYQLffvstoaGh1g5HCFEGbT63mRc3v5hruUalobp3dfNrF3sXYt6IuZ+hCSHuUeqJzag09rg88Li1QykUtb0TFV/90fzaqNdbMRpRFrh4+6JSqwl+8CGe/vAbHN3Kz48N9k7OvLrxkLXDsGk2nwwOHjyY9PR0qlWrhrOzc64BZOLj460UmRCitDOajEzdPZUP9nyAgkIVzypcTrqMUTGiUWmY122edBEVohTTRZ4iYesXYDKgcfWWAWNEueQbWoNBX6zEOzgUO3sHa4cjbIzNJ4OzZ8+2dghCiDIoLj2OwesH8+v5XwF4oekLzOo4i5j0GM7Hn6e6d3VJBIUoxQwpscSuf/+/AWPa4BDSyNohCXFfGPVZbJv9PnUf60ZI45YA+FerZeWohK2y+WRw6NCh1g5BCFFGRCZHci7uHBn6DF7c/CKXki7hZOfEvG7zGNJwCACV3CvlmwRm6DPoHNYZgC2DtuCkdbpvsQshCk8xZBG3/n1MaQlo/arg3eWNUjNgjEmvI3b12wD49p1GKZgSWtiQzNQU1k8aw6Uj+zm7dxvPr9yJg7OrtcOyGr0uk9UTRgDQd8ZitA6OVo7I9th8Mrh582Y0Gg0dO3a0WL5t2zaMRiOdO3e2UmRCiNJk0dFFjNo0ymKQmGpe1fix7480DGxYqH2YFBO7L+02PxdC2B5FUUjY/iVZ1/5B7eiGb6/3UduXoh9uFBO6KyfNz1FJMigKJ/nGNdZMeJaY8LNonZzp9s7Mcp0IAigmE1eOHzQ/F7nZ/BXmrbfewmg05lpuMpl46623rBCREKK0yZk24tYEToWKDf03FDoRFEKUDmnHN5F2Ygugwrv7O9h5lZ9RE0X5df38P3z/Qh9iws/i4u3HoC+WU61FO2uHJUoBm28ZPHfuHHXr1s21vHbt2pw/f94KEQkhSptzcedyteQpKMSky8igQpQ1xrREADzajsCpqkyoLcq+iwf38NPkl7OnjgitTp9PFuERWNHaYYlSwuaTQQ8PDy5evJhrWonz58/j4uJinaCEEKVKDZ8aqFVqi4Tw9mkjhBBlg0erITiGNsa+Yu4fkoUoi/7+3yay0tOo/GBzen34DY5uMj+3KDyb7yb61FNPMXbsWC5cuGBedv78eV577TW6d+9uxciEEKVFJfdKzHh8hvm1TBshRNli0mdi0uvMrx0q1Ss1A8YIca86vfYBbUe9Tr9Pv5NEUBSZzSeDM2bMwMXFhdq1a1OlShWqVKlCnTp18PHx4dNPP7V2eEKIUqKOXx0AQjxCiBgbwcjGI60ckRCiOCiKQvzmT4lZPh5DSqy1wxGixOl1mRxcvdg8IIqdvQMtBz2PRmtv5chEaVQquonu37+f7du3c+LECZycnGjQoAFt2rSxdmhCiFLkaNRRAFqHtL6nFkFnrXNxhSSEKAYpB1aQ8c8uUGswJkZh5+Zr7ZDumUorw9+LvKUnxvHjO89z9fQx0uJjaf/8BGuHZPO0jqVoNGErsPlkEEClUtGhQwc6dOhg7VCEEKXUsehjADQKvPuJp13sXUh7J624QhJC3KOMcwdI2vMdAF5PvIxDcH0rR3Tv1PZOVHptk/m1Ua+3YjTClsRdusCat54l8doVHN08qNairbVDsnn2Ts68tvUva4dh00pFMiiEEPcqp2WwcYXGVo5ECFEc9LGXiPt5GqDg0uhJXBt1s3ZIQpSYy8f/ZN3EF8lMScIzKJg+nyzCp3JVa4clygBJBoUQZV58RjwRiREAPBj4oFVjEULcO1NmCrE/TkLJSschuAFej4+xdkhClJhT235i8ydvYzLoCar7IL2nzcPZ08faYYkywuYHkBFCiHt1LCq7i2hVr6p4Onre9X4yDZl0Xd6Vrsu7kmnILKbohBBFlbD1CwwJV9G4B+DTcxIqTdn5bVsxZBGz5h1i1ryDYsiydjjCylJir/PrpxMxGfTUatuJAbOXSSJYBAadjjVvPsuaN5/FoNPdeYNyqOxcPYUQIh859wveaxdRo8nI5nObzc+FENbh0XYEhuTreHV4FY2zp7XDKVaKyUjmhYPm56jkq1p55uYbQLe3ZxB99hRtn3sdlVracYrCZDJy4Y9d5uciN7nCCCHKPPP9goFyv6AQZYGdZwX8B8+RuQRFmZSeGEdafBx+VWsCULt9F2q372LlqERZVWp/Xnj88cepWlVunBVC3JkMHiNE6aeLPE3G+T/MryURFGVRbMR5lj7fm1VvDCf5RpS1wxHlQKltGezZsyexsTK5rBCiYKlZqZyNOwtAowp3P62EEMJ6DEnXiV03GVN6Er69puBU8xFrhyREsYs4/DvrJ7+ELjUFz4qVMejk3nRR8kptMjhmjIwcJoS4sxPRJ1BQqOhWEX8Xf2uHI4QoIlNWBrFr38OUnojWvxoOodLCL8qe4z+vZOusyShGI5XqN6XXh3Nx9vS2dliiHCi1yaAQQhSGdBEVovRSFBPxP09DH3MRtYsXvr0/QG3vZO2whCg2isnEznkzOLhyIQD1nniKzhM+xs7ewcqRifLC5pPBnj17Fvq+gHXr1pVwNEKI0uZodHYy2ChQuogKUdok7V5Mxrn9oNHi2+t97NyldV+ULX+uXGBOBFsNf5VHhr4k98OK+8rmk0EPDw/Wr1+Ph4cHTZs2BeDIkSMkJSXRo0cP+cAIIQqUM8dgcbQMuti7oExW7nk/Qog7Szu1nZQ/VgLg3fk1HCrWtXJE94fa3ongt34zvzbq9VaMRpS0Rj0GcWb3Vpr1GU7dx5+0djhljr2TM2/tPm/tMGyazSeDAQEB9O3bl2+//RaNRgOA0WjkxRdfxN3dnZkzZ1o5QiGErco0ZHI65jQg3USFKG2yrmd/gXNr0R+XBx63cjRCFJ+Eq5fwDKqMSqXCwdmVZ75ZK/MHCqux+Xfe4sWLef31182JIIBGo2H8+PEsXrzYipEJIWzdqRunMJgM+Dj5UMm9krXDEUIUgddjL+Db+0M82o6wdihCFJu//7eJRcO6mLuGApIICquy+XefwWDg33//zbX833//xWQyWSEiIURpcWsX0eLoUp5pyKTPmj70WdOHTIMM+S1EcTPpM1GMBvNrp+otUKls/qtKsVIMWcSun0rs+qkohixrhyOKiaIo7P1uDhunjsWQpePKX4dR5HtsiTPodKyf9BLrJ72EQaezdjg2yea7iQ4fPpyRI0dy4cIFHnroIQD+/PNPpk+fzvDhw60cnRDClhX3SKJGk5G1f68FYMlTS4pln0KIbIrJSPzP0zFlpePb4z3Ujm7WDskqFJORjDN7sp93fQNUNv9VTdyBXpfJ5ulv8s+OXwB4qN9I2o2eIC2C94HJZOTM7l8B6Pr2DCtHY5ts/grz6aefEhgYyGeffUZUVBQAFSpU4I033uC1116zcnRCCFuWM5Ko3C8ohG1TDFnE/vQBmecPgEaLPj4Sh6A61g5LiHuWGneDH999gah/TqDW2NHxtak07NrX2mEJYWbzyaBarWbChAlMmDCB5ORkANzd3a0clRDC1hlMBk5ePwnItBJC2DKTLo3YHyehu3wiewqJHpMkERRlgkGn44cx/UiKuoKjuyc9p35FSKMW1g5LCAs23z6dkZFBeno6kJ0EJiQkMHv2bLZt22blyIQQtuzf2H/JNGTiZu9GNe9q1g5HCJEHY3oiN1a8ge7yCVT2zvj1m45TjZbWDkuIYmHn4EDz/s/iXbkqQ79ZK4mgsEk23zL41FNP0atXL55//nkSExN56KGHsLe3JzY2ls8//5wXXnjB2iEKIWxQzv2CjSo0Ql3OBqAQojQwJN8gZuWbGOKvoHb2xK/vNOwDa1g7LCHuiaIopCfG4+LlA0DjHoOo36kXWkcnK0cmRN5s/hvS0aNHad26NQBr164lMDCQS5cu8f333/PFF19YOTohhK0yJ4PSRVQIm6RkZWDKSELj7of/oFmSCIpST5+ZwcapY1k2pi8ZyYnm5ZIICltm8y2D6enpuLlljyi2bds2evXqhVqtpkWLFly6dMnK0QkhbNWx6JvTSgghbI/WNwS/ftNRO3ti5+5v7XCEuCcpMdH8+O7zRJ85hdpOy9XTx6jesr21wxLijmw+GaxevTo//fQTPXv2ZOvWrYwbNw6AGzduyEAyQog8mRSTxRyDxcVZ60zq26nm50KIosm8dBwUBcfQ7BZ7+8Ca1g3IBqm0jlQc/7P5OQbDHbYQ1nbtnxOse/cFUuNu4OThRc8PvqZyw4esHZYgu1V2/K8nzc9FbjbfTXTSpEm8/vrrhIaG0rx5c1q2zL6xfNv/2bvv6CiqNo7j39mW3hOS0EvovUjvIKEqiqJYQEVAxMqLBQFFEFBE7IIoigXEjoB0QRDpIB2B0EKAkN6TrfP+EVkICT3JbJLnc47H2dnZmd8Om9199t65d9UqmjaV7l9CiPyOJR0j3ZKOu8GdOsF1Cm2/iqLgZfLCy+RVKJPYC1GWZB/bSvwPY0n45VUscce1juOyFEVBZ/JAZ/KQ95kS4MDqxcx/ZhAZiXGEVKvFkE9/kULQhSiKgsnDE5OHp/w9XYHLtwzec889tG/fnnPnztG4cWPn+m7dunHXXXdpmEwI4aoudBFtFNoIg87l3+aEKPUs56NIXDQZ7FbcqrXAGFhR60hC3LI9v//I8uljAYho25V+E2bi5umtcSohbkyJ+JYUFhZGWFhYnnUtW8qvLkKIgl0YPKZZWOFeL2i2mRmxdAQAn/b9FDeDW6HuX4jSyJ6RRMLPE1CtObhVbUbwXa+h6EvE1w9NqDYLSSveAyCw53OAtGa4qprturIprCJ1u/Wh49DR6PR6rSOJy9gsZla8MwGAnv+bjMEkn9uXc/luooVpw4YN9OvXj/Lly6MoCosWLcpzv6qqvPrqq4SHh+Ph4UH37t05evRonm2SkpJ48MEH8fX1xd/fn6FDh5KRkZFnm71799KhQwfc3d2pVKkS06dPL+qnJoS4xKXTShQmm8PGV3u+4qs9X2FzyHU8QlyLw2om4ZdXsafFYwisRHD/CVIIXoPqsJO1fxVZ+1ehOuxaxxGXyUpJci57+gfx6NwldB7+ghSCLspht7N/xS/sX/ELDrv8PRWkTBWDmZmZNG7cmI8//rjA+6dPn84HH3zA7Nmz2bp1K15eXkRGRpKTk+Pc5sEHH+TAgQOsXr2apUuXsmHDBoYPH+68Py0tjR49elClShV27tzJ22+/zcSJE5kzZ06RPz8hRO6POs6WQRlJVAjNqKpK8vIZWM7+i87dh+B7JqNz99E6lhA37cT2v/j0we7s+f1H5zp3b3lNi5KtTP0816tXL3r16lXgfaqq8t577zF+/HjuvPNOAL7++mtCQ0NZtGgR999/P4cOHWLFihVs376dFi1aAPDhhx/Su3dvZsyYQfny5Zk/fz4Wi4UvvvgCk8lE/fr12b17NzNnzsxTNF7KbDZjNpudt9PS0gCwWq1YrdbCPAVl2oVzKee0cLnaeT2ddprE7EQMOgO1A2oXaq5L92W1WrEqRfmcrRiNlx7XNc5vaeBqr9nS4vLzqtos2M3ZoNPj128c+ITKOb8OjktGD7XabNhRc5fl3BWqG3kfUFWVXT9/xfo5b6M6HOxb8Qt1u9+BoitTbSrXxdXeX22X5LBZrSgG18h1o4ryfJapYvBqTpw4QWxsLN27d3eu8/Pzo1WrVmzevJn777+fzZs34+/v7ywEAbp3745Op2Pr1q3cddddbN68mY4dO2IymZzbREZG8tZbb5GcnExAQEC+Y0+bNo3XX3893/p169bh6SnD1xe21atXax2hVHKV87o1dSsAFU0VWbtqbaHuO8d+sZfAypUrcde7F+r+L6XX59C3b+7y2rVrsduL7lhllau8ZkubPOfV2BzPypXI2n8G9p/RLlQJonNYafLf8qqVK3Hocn8Vktdr0bjWeXXYrMSu+YnUgzsA8Kt/G16d72H5ihXFEa/EcpXXq8N6sbFl5aqV6Iwl85rBrKysItt3iSgGjx49yrp164iLi8PhcOS579VXXy2UY8TGxgIQGhqaZ31oaKjzvtjYWMqVyzsxrsFgIDAwMM821apVy7ePC/cVVAyOHTuW0aNHO2+npaVRqVIlunTpQlBQ0C0+M3GB1Wpl9erV3H777RgvNLmIW+Zq53X7hu1wAjrW6kjv3r0Ldd+ZlkzYl7scGRmJl8mrUPd/2dGcS127dsVo9C/CY5UtrvaaLS0unNdubZtj8isnw7jfJIc1h7jDswHoERmJHb28XovA9bwPZCTEsXji06T+uxdFp6PzEy/R9K6H5bV9Fa72/mrNzuLwh68AENkjEqNHyWxkSUxMLLJ9u3wx+NlnnzFy5EiCg4MJCwvL8weoKEqhFYNacnNzw80t/y8VRqPRJf6QShs5r0XDVc7r3rjcyWVblG9R6HmM6sX9Ff3zLc5jlU1yXguf0ZpB6vf/w71qcwJ7PodiMF37QSIPh3qxm6jRYECn5H5Vk9dr0bjSeTVnZbDg6ftIj4/F3ceP/hM/oGqLdhokLJlc5fWq2i5mMLhIpptRlLldvhh84403mDJlCi+99FKRHufC1BXnz58nPDzcuf78+fM0adLEuU1cXFyex9lsNpKSkpyPDwsL4/z583m2uXD78ukxhBCFTwaPEUIbqjWH6jG/48hJxBJ7GNVulWJQlFhunt407nsf/677nQFTZhNQsarWkYQoEi5fDCYnJ3PvvfcW+XGqVatGWFgYf/zxh7P4S0tLY+vWrYwcORKANm3akJKSws6dO2nevDmQey2Pw+GgVatWzm3GjRuH1Wp1VvGrV6+mdu3aBXYRFUIUnrjMOM6kn0FBoXFY40Lfv6fRk7gxcc5lIUQuVXWQuuJdvHLiUDx8CblnMjq3ouxGXXopRnfKP/OTcxmbTGNTXOw2KznpaXgF5F6i027wKFoOfAyTp7yWSyqjuwfP/LbVuSzyc/lhkO69915WrVpVKPvKyMhg9+7d7N69G8gdNGb37t1ER0ejKArPPfccb7zxBosXL2bfvn0MHjyY8uXL079/fwDq1q1Lz549GTZsGNu2bePvv//mqaee4v7776d8+fIAPPDAA5hMJoYOHcqBAwf4/vvvef/99/NcEyiEKBr/nPsHgFpBtfA2eRf6/hVFIcQrhBCvELlmRIhLpP31FTlHNuBAR8AdEzD4l9c6UomlKAp6T3/0nv7yPlOMMpMTWTh6MD+88CjWnGwAFJ1OCsESTlEUPP2D8PQPkr+nK3D5lsGIiAgmTJjAli1baNiwYb4+s88888x172vHjh106dLFeftCgTZkyBDmzZvHiy++SGZmJsOHDyclJYX27duzYsUK3N0vjuI3f/58nnrqKbp164ZOp2PAgAF88MEHzvv9/PxYtWoVo0aNonnz5gQHB/Pqq69ecVoJIUThkS6iQhS/zH2rSNs0H4Do8K6Ur9hA40RC3JjYw/v5ZfxI0uLOYfLwIv7EEcrXLfzeJUK4IpcvBufMmYO3tzfr169n/fr1ee5TFOWGisHOnTujquoV71cUhUmTJjFp0qQrbhMYGMiCBQuuepxGjRrx119/XXcuIUTh2Hh6IwDV/KtdY8ubY7aZGb0y90ekmZEzcTOUzCGqhSgs9qwUklfl/iDq1eo+ktLKXeMR4lpUm4WUtbmjifp3fQKQ1oyidOiPJax6ZwI2i5mAilUZMGUWwVVrah1LFBKbxczaj6cC0HXUKxhM8rl9OZcvBk+cOKF1BCFECTB311yWHV0GwJsb36R6QHWGNhtaqMewOWx8suMTAKbfPh035ENFlG16T3+CB0wi69A6vNsNhuUy99qtUh12MnYtBsCv8zBQXP6rWonksNs4v34xh3bmNjTUaN2ZfuNn4u7jq3EyUZgcdju7FuX2XOj8RNEORllSufw1g0IIcS0xaTEMX3qxK7YDByOWjiAmLUbDVEKUDe5VmxHY638oinylECXH+k/fJum/QrDtw08yYOqnUgiKMsklf24aPXo0kydPxsvL65oDr8ycObOYUgkhXNXRxKM4VEeedXbVTlRSFBV9K2qUSojSSbVZSFrxLr5tBmEMqqx1HCFuSvMBQ9i3Zik9n3uV+t36ah1HCM24ZDH4zz//YLVanctXIqMCCSEAagbVREFB5eI1wXpFT0RghIaphCh9VFUlaflMsg6swRy9l/AR81D0JXMSZ1H2xB37l3I16gDgG1qeGo++RK2OkRqnEkJbLlkMrlu3rsBlIYQoSAWfCvi7+5OckwzkFoKf9v1UWgWFKGRpf39L1oE1oOgI7DVaCkFRIthtVtZ+PI2dv3zN3VNmUav97QAoepf8GixEsZK/AiFEibcvbh/JOcm4691ZdP8i6perL4WgEIUs88AfpG38CoCAyGdwr9Zc40RCXFtGYjyLJj5DzN7tACRFH9c4kRCuxSWv9n7iiSeIibm+gR++//575s+fX8SJhBCu7PcjvwPQvUZ3IiMipRAUopCZY/aTtGwGAD4t78W7iVxjJVzfmQP/MG94f2L2bsfNy5sBU2fT+oERWscSwqW4ZMtgSEgI9evXp127dvTr148WLVpQvnx53N3dSU5O5uDBg2zcuJGFCxdSvnx55syZo3VkIYSGfj+aWwz2qdmnSI/jYfTgxLMnnMtClAXW5DMk/Pwq2K141GyHX+fHtY5UqilGN8Kf+Na5jM2ucaKSaffihax6/3UcNitBVWpw9xuzCKpcXetYopgZ3dx5YuGfzmWRn0sWg5MnT+app57i888/55NPPuHgwYN57vfx8aF79+7MmTOHnj17apRSCOEKErMS2RyzGYDeNXsX6bF0io6q/lWL9BhCuBqduw+GoMqoNguB/V5G0em1jlSqKYoOg3/YJWukGLxRZ/bvYsU74wGo1TGSPmPfws3TW+NUQguKTod/uPQWuhqXLAYBQkNDGTduHOPGjSM5OZno6Giys7MJDg6mRo0aMpKoEAKAFVErcKgOGoU2orKfDHMvRGHTe/hS7v7pOCzZ6EzSIi5cX4UGzWh+92C8g0Jo/eAT8p1RiKtw2WLwUgEBAQQEBGgdQwjhgpYeXQoUfRdRAIvdwrg/xgEwpdsUTHpTkR9TCC2oqoOc4zvwqNESAMVgQm+Q13txUO1WUtd/AYBfp8c0TlNynNzxNyE16uAVEARA92cmSBEosFstrP88d07yTo+PRm+U97HLueQAMkIIcT1sDhsrolYA0LdW0Q9oYbVbmbF5BjM2z8Bqtxb58YTQSsraOST8+AqpG77QOkqZo9ptpG/7kfRtP6LabVrHcXmqw8HfX3/MwjGP8Nvrz+Kw5Z4zKQQFgN1mY9vCz9m28HPsNvl7KkiJaBkUQoiCbDq9iZScFII8gmhVoZXWcYQoFdJ3LiJj+08AGIKqaJxGiCvLSU9jyZT/cWxz7pzUgRWr4nDY0cnXWyGum/y1CCFKrAtTSvSq2Qu9DGohxC3LPrqJlDWfALldFL3qd9M4kRAFOx91iF9fHUXKmWj0JhORz0+iUe97tI4lRIkjxaAQosQqzusFhSjtzOf+JfG3KaA68GrcG5/Wg7SOJESB9q9axIoZ47GZc/ALq8hdkz8irFYDrWMJUSJJMSiEKJFOppzkYPxB9IqeyBqRWscRokSzpZwj4cfxqDYz7tVvIyDyWbnmSrgkm8XMpq8/xmbOoVrLDtwxfiYefjLIoBA3q0QUgz/99BM//PAD0dHRWCyWPPft2rVLo1RCCC1d6CLarnI7Ajzki4AQtyLn1G4cWSkYy9Ug6M4JMpegcFkGkxt3TfqYwxtW0PbhUej08loV4la4/GiiH3zwAY8++iihoaH8888/tGzZkqCgII4fP06vXr20jieE0MiFLqJ9axb9KKJClHbejXsRdNdrhNw7BZ2bp9ZxhMjj+Nb17F680Hk7pHot2j/yjBSCQhQCl28Z/OSTT5gzZw6DBg1i3rx5vPjii1SvXp1XX32VpKQkreMJITSQaclk3Ync0eP61Cq+6wU9jB7sH7nfuSxESaY67KhWs7P486zdQeNEAkAxuhE29HPnMja7xom047Db2TjvQzZ98zE6nZ7QWvUJr9NQ61iiBDG6uTN03jLnssjP5YvB6Oho2rZtC4CHhwfp6ekAPPzww7Ru3ZqPPvpIy3hCCA38ceIPzHYz1fyrUTe4brEdV6foqF+ufrEdT4iioqoqKWs+wXx6HyEDp6L3CdY6kviPougwhlS9ZE3ZLAazUhJZPHk0J3f8DUCTfvcRUr2WxqlESaPodIRUk9fN1bh8N9GwsDBnC2DlypXZsmULACdOnEBVVS2jCSE0cuF6wT41+8ggF0LchPSt35Ox6zes8ccxn/1X6zhC5HFm/y6+fPxOTu74G6O7B/3Gv0OP51/HYHLTOpoQpY7Ltwx27dqVxYsX07RpUx599FGef/55fvrpJ3bs2MHdd9+tdTwhRDFTVZXfj+YWg31rFe/1gha7hal/TQXglQ6vYNKbivX4QhSGzP2rSf0ztxuif7eReNZur3EicSnVbiVt0wIAfNs+oHGa4rfr129Z8+EbOOw2AitX565JH0nLjrhpdquFTd/OAqDtQyPRG+Vz+3IuXwzOmTMHh8MBwKhRowgKCmLTpk3ccccdjBgxQuN0Qojituf8Hs6kn8HT6Emnqp2K9dhWu5XX178OwAttX5BiUJQ4OSd2krRsBgA+Le/F57YBGicSl1PtNtL+/gYAn1YDQXH5r2qFyma14LDbqNO5F71emoabp7fWkUQJZrfZ+HvehwC0un+YFIMFcPl3GJ1Oh053sTfr/fffz/33369hIiGElpYeyR1FtHv17rgb5GJwIa6XJfYoCb9OBIcdz7pd8OsyTOtIQgC5A8VcGBn0tnsfJaBCZSLadpPLAIQoBi5/zSDAX3/9xUMPPUSbNm04c+YMAN988w0bN27UOJkQorg5u4jKlBJCXDdVVUle+R6qJRu3yk0I7PMCilIivgKIUkxVVXYvWci84f0xZ2UAoCgKNdt1l0JQiGLi8p8EP//8M5GRkXh4ePDPP/9gNpsBSE1NZerUqRqnE0IUp/jMeLbGbAWgd83eGqcRouRQFIWgu17Do25ngu+eiGKQrlJCW5asTJZOGcOKGeOJizrE7iULr/0gIUShc/li8I033mD27Nl89tlnGI1G5/p27dqxa9cuDZMJIYrb8qjlqKg0DWtKBd8KWscRwuVdOuq2wbccwXeOR+cu12AJbcWfOMJXT9zNgdW/oej1dB7xIi3vfUzrWEKUSS5/zeDhw4fp2LFjvvV+fn6kpKQUfyAhhGYudBHtU7P4JpoXoqRS7TYSF0/Bs24XPOvk/xwVQgv7VvzKqndfxZqTjXdwKHe++h6VGt+mdSwhyiyXLwbDwsKIioqiatWqedZv3LiR6tWraxNKCFHsrHYrK6JWAMU/pYQQJY2qqiSteJfsw3+Rc3w7bpUaovcK0DqWKON2/PQVaz6cDEDV5u3oN2EmXgFBGqcSomxz+WJw2LBhPPvss3zxxRcoisLZs2fZvHkzY8aMYcKECVrHE0IUk0X/LiLNnEageyC3VdDmV2R3gzvbHt/mXBbCVaX++TlZ+1aCoiPojnFSCJYgisFEuSEfOZexOzROVHjqdu3D1oVzaNz3Pto+PMo5gqgQRcVgcmPI7F+cyyI/ly8GX375ZRwOB926dSMrK4uOHTvi5ubGmDFjePrpp7WOJ4QoBnN3zWXYktxh8JNzkvnyny8Z2mxosefQ6/SaFaJCXK/0bT+RvvV7AAJ6jcajZhuNE4kboej0uIXXubiihBeDZ/bvokKDZgB4BQbz+NcrZe5AUWx0ej3hdRtpHcOlufQAMna7nb/++otRo0aRlJTE/v372bJlC/Hx8UyePFnreEKIYhCTFsPwpcNRyR0IQ0VlxNIRxKTFaJxMCNeTuX81KWtnA+DX+XG8G/XUOJEoqyzZWSyd+gLfjBrIwT+WOtdLISiEa3HplkG9Xk+PHj04dOgQ/v7+1KtXT+tIQohidjTxKA417y/jdtVOVFIUFX0rFmsWi93C+1veB+DZ1s9i0svw/MJ1WGKPkrRsBgDetw3Ap9V9GicSN0O1W0nfkdutzafF3RqnuTnxx4+w6LWnSYw+hqLTkZ4Qq3UkUUbZrRZ2/PQVAC3uGYLeKJ/bl3PpYhCgQYMGHD9+nGrVqmkdRQihgZpBNfOt0yt6IgIjij2L1W7lxTUvAvDkbU9KMShcijG0Bt7N7sSRnYZ/1xEyaXcJpdptpK77DADvpneA4vJf1ZxUVWXv7z+w+v1J2CxmvINDuWPCTCo3aaV1NFFG2W021s1+C4Cm/R+UYrAALv8O88YbbzBmzBgmT55M8+bN8fLyynO/r6+vRsmEEMXB2+SNQWfA5rABuYXgp30/LfZWQSFcnaLo8O82ElQHiuLSV4GIUsiclcHKd17l4JrFAFRr2YF+42bg6S+jhQrhyly+GOzduzcAd9xxR55fOVVVRVEU7Ha7VtGEEMXgu33fYXPYqB1Um1l9ZlEzqKYUgkL8x5YWR/rWH/DvMhzFYMr9nFRkhEZR/M4e2M3BNYtR9Ho6Dn2e1oOGo+jkRwkhXJ3LF4Pr1q3TOoIQQkNf7P4CgCdaPEGXal00TiOE67BnpRL//cvYEqNR7TYCez6ndSRRhlW7rT2dho+hYsMWVGrUQus4Qojr5PLFYKdOna543/79+4sxiRCiuO09v5cdZ3dg1Bl5qNFDWscRwmU4zJnE/zAWW2I0ep8QfNsM0jqSKGOyUpJY8+EbdBr2P/zCKgDQ5sEnNE4lhLhRJa79Pj09nTlz5tCyZUsaN26sdRwhRBH64p/cVsE769xJsGewxmmEcA0Oq5mEn1/FGnsEnYcfIfe/hcEvVOtYogyJ3r2VL4b24+CaxSx762Wt4wghbkGJKQY3bNjAkCFDCA8PZ8aMGXTt2pUtW7ZoHUsIUUTMNjPf7P0GgMeaPKZxGiFcg2q3kfjbG5ij96CYPAm5bxrGoMpaxxJlhMNu568v3+e75x8mI+E8gZWr03XUK1rHEkLcApfuJhobG8u8efOYO3cuaWlpDBw4ELPZzKJFi2TOQSFKud8O/0ZSdhIVfCrQo0YPreMA4G5wZ92Qdc5lIYpb8uoPyYnaDHojwfdMxhRWS+tIopApBhMhg2Y4l7E7rvGI4pEeH8viyc9zes92ABr2HMDtz72GycNT42RCXJnB5Mag9751Lov8XLYY7NevHxs2bKBPnz6899579OzZE71ez+zZs7WOJoQoBhe6iD7S5BH0OtcYHVGv09O5ametY4gyzKt+d7IP/0Vg7xdwryyXSpRGik6Pe5UmF1e4QDF4/uhBvhs9mJy0FEweXkT+bxL1b79T61hCXJNOr6dK09Zax3BpLlsMLl++nGeeeYaRI0dSs2b+SaeFEKVXdGo0q46tAuCxptJFVIgL3Co1JPyJb9C5eV17YyEKSVDlGviEhOEXVoE7X3ufwIpVtY4khCgkLnvN4MaNG0lPT6d58+a0atWKjz76iISEBK1jCSGKwVe7v0JFpUvVLlQPqK51HCer3crH2z7m420fY7VbtY4jyoiM3b9jiTvuvC2FYOmm2m2k7/yN9J2/odptmuVIOn0Cx39zORvc3Bj41ucM/uRHKQRFiWK3Wdn56zfs/PUb7Db53C6IyxaDrVu35rPPPuPcuXOMGDGChQsXUr58eRwOB6tXryY9PV3riEKIIuBQHc65BV2tVdBit/DU8qd4avlTWOwWreOIMiBz3yqSV7xL3PzR2NLitI4jioFqt5Ky+kNSVn+IqsGPTqqqsvPXb5j7WB82fzvLud4nJAy90VTseYS4FXarldXvvc7q917HbpVisCAuWwxe4OXlxWOPPcbGjRvZt28f//vf/3jzzTcpV64cd9xxh9bxhBCFbN2JdZxMOYmfmx8D6g7QOo4Qmsk68jdJy3IHEvFqFIneJ0TjRKK0y0pJ4udxT+R+cbZYOPfvXlSH9tcsCiGKjssXg5eqXbs206dPJyYmhu+++07rOEKIInChVXBQg0F4GD00TiOENrKPbyfxtzdAdeDZMBL/riNQFEXrWKIUO7VrM18M7UfU33+gNxrp9vR4Bkz9FEVXor4qCiFukMsOIHM1er2e/v37079/f62jCCEKUXJ2Mj8f/BmAoc2GapxGCG3kRO8l8ZeJYLfiUacjgb1GoyjyhVwUDbvVwl9fvs+WBXNAVQmsXJ07X32P0JoyhZcQZUGJLAaFEKXTgn0LMNvNNCzXkObhzbWOI0Sxs8QdJ+Gn8ag2M+41WhHUbyyKi0ytIkqn1Ngz7PhxHqgqjfsMpNvT42XuQCHKECkGhRAu40IX0aFNh0qXOFEmGfzDMYXXBlUlqP+rKHqj1pFEKRdYqRo9nn8dN28faneM1DqOEKKYSb+TS1StWhVFUfL9N2rUKAA6d+6c774nnngizz6io6Pp06cPnp6elCtXjhdeeAGbTbuhoYUoKXbH7mbXuV2Y9CYeavSQ1nGE0ITO5EHIvVMIvmcyOqOb1nFEKZSVksSvr44iZv8u57pGve+RQlCIMsolWwabNWvGH3/8QUBAAJMmTWLMmDF4ehZ9l4Xt27dj/29OHYD9+/dz++23c++99zrXDRs2jEmTJjlvX5rLbrfTp08fwsLC2LRpE+fOnWPw4MEYjUamTp1a5PmFKMk+2PoBALdXv50gzyCN0xTMzeDG0kFLnctCFAZbSizZRzfh3eKu3B8aDSakXbzsUgwmgu95w7mMvfBG8zyx/S+WTn2RzKR4Ek5EMXTeMnR66YYsSi+D0cQ9b37mXBb5uWQxeOjQITIzMwkICOD111/niSeeKJZiMCQk77Ddb775JjVq1KBTp07OdZ6enoSFhRX4+FWrVnHw4EHWrFlDaGgoTZo0YfLkybz00ktMnDgRk0lehEIUZPaO2Xy5+0sAlh1dxtxdc11yABmDzkCfWn20jiFKEXt6AvELX8SWchZUBz4t79E6ktCYotPjEdH64opCKAZtFjPr58xg+4+577NBVWpwx4R3pRAUpZ7OYCCiTRetY7g0lywGmzRpwqOPPkr79u1RVZUZM2bg7e1d4LavvvpqkWSwWCx8++23jB49Os+1S/Pnz+fbb78lLCyMfv36MWHCBGehunnzZho2bEhoaKhz+8jISEaOHMmBAwdo2rRpgccym82YzWbn7bS0NACsVitWmSCz0Fw4l3JOC9etntfTqad58vcnnbdVVEYsHUHXKl2p6FuxUDKWTFaM/10ulntu5XVbWFzlvcCRlUrSD7mFoN4vDGNEO80z3QpXOa+lza2e1/jjR1j+5ovEHz8MQOM7BtFp+AsY3T3K9L+VvF6LhpzXolGU51NRVVUtsr3fpMOHD/Paa69x7Ngxdu3aRb169TAY8tetiqKwa9euAvZw63744QceeOABoqOjKV++PABz5syhSpUqlC9fnr179/LSSy/RsmVLfvnlFwCGDx/OqVOnWLlypXM/WVlZeHl5sWzZMnr16lXgsSZOnMjrr7+eb/2CBQuKpUVUCK3YVTvTTkxjR9qOfPdNrjGZhj4NNUh1ZTbVxvqk9QB0CuyEQSm639P0+hz69r0fgKVLF2K3uxfZsUTx09tzqHlqEZ7meCwGL45UGYDF5Kd1LOEKVDuBqUcASPKrBcrNt97lJJzj5Px3Ue129B7ehEfeh091mTJClB2q3U7qvzsB8KvTHKWEtoZnZWXxwAMPkJqaiq+vb6Hu2yWLwUvpdDpiY2MpV65csR43MjISk8nEkiVLrrjN2rVr6datG1FRUdSoUeOmi8GCWgYrVarEuXPnCApyzWunSiKr1crq1au5/fbbMRplhL7CcrPnNduazUO/PcSSI/n/xvSKnqOjjrpcy2CmJZOAGQEAJI9JxsvkVZRHw2jMPVZWVhxGo38RHqts0fq9wGHOJPmnV7DGHkHn4UfgfW9jCKpU7DkKm9bntbRwWHOI++AuAMo98yt29Dd9XlVVZdGEJ0FV6THmDbwCgosicokkr9ei4Wrn1ZqdxQf9cqeqembJTowldNqUxMREwsPDi6QYdMluopdyOArvwunrderUKdasWeNs8buSVq1aATiLwbCwMLZt25Znm/PnzwNc8TpDADc3N9zc8g9GYTQaXeIPqbSR81o0buS8JmUn0W9hPzad3oSb3o3Hmj7GnJ1zsKt29IqeT/t+SrWgakWc+MYZ1YvPr+hfR8V5rLJJi/OqOuzELXrtv0LQl5BBb2MqV71YMxQ1eb3eGod6cQRyo8GA7r8eCNd7Xv9dv4Kqzdvh7u0DQP+JH2B095Dpeq5AXq9Fw1XOq2q7mMHgIpluRlHmdvli8IKDBw8SHR2NxWLJs/6OO+4o9GN9+eWXlCtXjj59rj5QxO7duwEIDw8HoE2bNkyZMoW4uDhnS+bq1avx9fWlXj3pliEE5F4j2HN+Tw7GH8Tf3Z/F9y+mQ5UOvNLhFaKSoogIjHC5FkEhCoui0+NV/3ZsCdGE3PdWqSsEhXZy0tNY9d5EDq5ZTP3b76Tf+HcAZAJ5IcRVuXwxePz4ce666y727duHoihc6NV64ReuS6eCKAwOh4Mvv/ySIUOG5LlO8dixYyxYsIDevXsTFBTE3r17ef755+nYsSONGjUCoEePHtSrV4+HH36Y6dOnExsby/jx4xk1alSBLX9ClDX74/bT89uenEk/QwWfCqx4aAUNyjUAoKJvRSkCRZng3bQvHnU6ovco3K4+ouw6tWszv097kbS4cyh6Pf4VKqM6HCg6mU5aCHF1Lv8u8eyzz1KtWjXi4uLw9PTkwIEDbNiwgRYtWvDnn38W+vHWrFlDdHQ0jz32WJ71JpOJNWvW0KNHD+rUqcP//vc/BgwYkOeaQr1ez9KlS9Hr9bRp04aHHnqIwYMH55mXUIiyKCYthve2vEe7L9pxJv0MdYPrsnnoZmchKERpptosJP8xC3tWqnOdFIKiMNjMZv74eCrfjR5MWtw5AipU4eGPvqfDo89KISiEuC4u3zK4efNm1q5dS3BwMDqdDp1OR/v27Zk2bRrPPPMM//zzT6Eer0ePHhQ0pk6lSpVYv379NR9fpUoVli1bVqiZhCjJPt/1OcOXDEcl9+8qIiCCjY9tJNAjUONkQhQ91W4lYdFkcqI2YzlzgHIPfyjXbolCkRh9nF8nPEnCySgAGve9j26jXsHkWZQDWwkhShuXLwbtdjs+PrkXQQcHB3P27Flq165NlSpVOHz4sMbphBBXYrVb+WT7Jzy38rk860+knCDLmiXFoCj1VLuNxN+mkBO1GcVgwq/jY1IIikLj6RdAdloqXoHB9HphKhFtu2odSQhRArl8MdigQQP27NlDtWrVaNWqFdOnT8dkMjFnzhyqV5cL74VwNWnmND7b+RnvbX2PmLSYfPfbVTtRSVEl8vpAN4MbP9zzg3NZiCtRHXaSlr5F9pGNoDcSdPfruFdtpnUsUQIoBhNB/Sc4l7FfHFU9PT4W7+BQFEXBwy+Ae6Z+il94RTz95cc1IQpiMJroP/ED57LIz+WLwfHjx5OZmQnApEmT6Nu3Lx06dCAoKIjvv/9e43RCiJi0GPal7yP0XCi/Hv6V2Ttnk2ZOAyDEM4SErARnF1HInUMwIjBCq7i3xKAzcG/9e7WOIVyc6rCT9PvbZB1aBzoDwXe9hkf127SOJUoIRafHs06niyvsDlTVwa5fv+Wvz9+h1wtTqH/7nQCE122kUUohSgadwUCdLr21juHSXL4YjIyMdC5HRETw77//kpSUREBAgHS3EUJjc3fNZfjS4ThUBxOOTXCurxNchzFtxvBQo4f4du+3jFg6Is8cgiWxVVCI65X65+dkHVgDOj1Bd47HI6K11pFECZYWd47TP8/h3+ijABzduMZZDAohxK1y+WLwgqioKI4dO0bHjh0JDAwscJAXIUTxiUmLcRaCl/riji8Y0mQIOiV3JLuhzYYSGRFZKuYQtDls/HroVwDuqnsXBl2JeQsVxci7WT+yjmzEv/MwPGu31zqOKGFUh53sIxtRVZXjJxNZ8+EbmDPTMbi502XkSzS780GtIwpRYjhsNo78tQqAWh16oDPI5/blXP6MJCYmMnDgQNatW4eiKBw9epTq1aszdOhQAgICeOedd7SOKESZdDTxaL5CEKBaQDVnIXhBaZlD0GwzM/CngQBkjM3AYHL5t1ChAYN/ecIfn5t7vZcQN0i1WUhcNBmAFatOYberuIdVZtCbswmtVkvjdEKULDarhUUTnwFg9Iq9mKQYzMflJ6F5/vnnMRqNREdH4+np6Vx/3333sWLFCg2TCVG21QyqiULertol+XpAIW6W6rCTtPwdso9ucq6TQlAUBp3eSPvHnqfq/U8RWLGa1nGEEKWQyxeDq1at4q233qJixbytCjVr1uTUqVMapRJCVPStSKPQi4MXyPWAoixSHXaSls0gc89yEn+bgj0zWetIooRy2O351j300UJaPTAcRafXIJEQoixw+WIwMzMzT4vgBUlJSbi5ydDuQmglOTuZg/EHAXi60tMcHXWUoc2GapxKiOKTWwi+Q9b+1aDoCOz7InqvAK1jiRLoyMbVzHn4dlLORudZH1KtpkaJhBBlhcsXgx06dODrr7923lYUBYfDwfTp0+nSpYuGyYQo2xb9uwirw0q94Hp0C+omLYKiTLlYCK4CRUfQnePyTgcgxHXISU9lyZQx/DJuJClnotn07SytIwkhyhiXv4py+vTpdOvWjR07dmCxWHjxxRc5cOAASUlJ/P3331rHE6LM+v5A7jyfA+sNhDSNwwhRjHKvEZx5sRC84xUpBMUNi9q8jhUzxpORcB5Fp6PVoGG0f+QZIP/AXEIIUVRcvhhs0KABR44c4aOPPsLHx4eMjAzuvvtuRo0aRXh4uNbxhCiTErISWHN8DQD31ruXo1uOapxIiOKTtX8NWftW/lcIjsWzbmetI4kSJCc9lTUfvsH+lbnT1ARWqkafl9+iQoNmADgs2VrGE0KUMS5fDAL4+fkxbty4POtiYmIYPnw4c+bM0SiVEGXXzwd/xq7aaRrWlJqBNTlK2SgGTXoTX975pXNZlE2eDW/HfGY/7lWbSyEobtiuRfPZv/JXFJ2O2wY+RofHnsPo5u68X9EbCez9gnMZh8yrLMTN0huN9H75LeeyyK9EFIMFSUxMZO7cuVIMCqGBC11E76t/n8ZJipdRb+SRJo9oHUNoQLXbAFD0BhRFR2Cv/2mcSJRULe8byvmjB2g5cKizNfBSit6AV6PIiysc1mJMJ0TpojcYadRrgNYxXJrLDyAjhHAtsRmxrD+1HoCB9QdqnEaIopc7Cfgkkpa+herIP/y/EFdzZONqfnzpcey23KLOYHLjrkkfF1gICiFEcSuxLYNCCG38dPAnHKqDVhVaUS2gGlZr2fnV2uawsTJqJQCREZEYdPIWWtqpNgsJv04k59g20BvxiTuOKUyG+xfXlpWSxJoP3+DgmsUA/PPbd7QYMPiaj1MddnKObwfAvfptRZpRiNLOYbNxfPtfAFS/rQM6g3xuX07OiBDihpTVLqIAZpuZvt/1BSBjbAYGk7yFlmYOaw4JP7+G+eROFIMbwfdMkkJQXJOqqvy7bhmr33+drJSk3JFC73+cJn2v7z1TtVlI+Gk8ABVGLwFF3meEuFk2q4WfXh4GwOgVezFJMZiPy56Ru++++6r3p6SkFE8QIYTT6dTTbIzeCMC99e/VOI0QRcdhySbhpwmYo3ejGN0JvncK7pUbax1LuLiMxDhWznyNoxtXAxBcNYLeL71J+XpNtA0mhBBX4LLFoJ+f3zXvHzz42t0thBCF58eDPwLQvnJ7mWRelFoOcxYJP47DHLMPxeRByL1TcavUUOtYogRY/vY4jm1eh05voM1DT9DmoZEYTG5axxJCiCty2WLwyy+/1DqCEOIyF7qI3l//fo2TCFF0rImnsMQeRnHzJGTgm7hVqKd1JFFCdH1yLOaMNG5/biKhEXW1jiOEENfkssWgEMK1nEg+wbYz29ApOu6pd4/WcYQoMm7l6xJ090R0Hr64hdfROo5wUarDwa7f5pOZlEDHoc8DEFS5Og999L3GyYQQ4vpJMSiEuC4XWgU7V+1MqHeoxmmEKFz29AQc5kyMwVUA8KjeUuNEwpUlRh9n+dvjiNm7HRSF2p16SkugEKJEkmJQCHFdyvIooqJ0s6WeJ/67F3BYcyj34EyMgXI9rCiY3Wph68LP+fvrj7BbLBg9POk8fAzlqtfWOpoQQtwUKQaFENd0JPEIu2N3o1f03F336iP9lmYmvYmPen3kXBYlnzUphviFL2BPi0fvF4ai02sdSbios4f2sHz6K8QfPwxA9ZYdifzfZPzCKhTqcRS9Ef/bn3Yu41ALdf9ClCV6o5Hbn3vNuSzyk2JQCHFN3+/PbRW8vcbtBHsGa5xGO0a9kVEtR2kdQxQSa8JJkn96BUdmMoagyoTcPx2DT9l9fYsrs2Rn8cOLQ8lJS8HDL4DuT4+nXvc7UBSl0I+l6A34NL/z4gqHtdCPIURZoTcYaX7Xw1rHcGlSDAohrmnhgYWAdBEVpYdHdhxJ389DzUnHWK4GIfe9id4rQOtYwkWZPDzpMuIFondvo9tTr+DpH6R1JCGEKBRSDAohrmp/3H4Oxh/EpDfRv05/reNoyu6w81f0XwB0qNwBvXQpLJGs56OoFf0rqsOCqXwdQgZOQ+fuo3Us4UKyUpL44+Op1O3ah4g2XQBo1GcgjfsW/Q9iqsOO+fQ+AJnfUohb5LDbOb13OwCVGt2GTi+f25eTYlCIMiwmLYajiUepGVTzipPIf7bzMwA6Vu6Iv7t/MaZzPTm2HLp8lfvFMGNsBl4mL40TiZuh9w8nx+SPf3AoIfdOQefmqXUk4SJUVWX/yl9Z+8k0slOTidm7g2q3tUdvMBZJl9ACM9gsxH83BoAKo5eAIl/VhLhZNouZ7557CIDRK/Zi8pD3+8vJO4wQZdTcXXMZvnQ4DtWBTtExp+8chjYbCoDVbiXdks5nOz/jg20fAPDHiT+Yu2uucxshSiqdmxdRle+kR8/eUggKp6SYk6x8ZwKndm0GIKRaLXq9OBW9QQadEEKUXlIMClEGxaTFOAtBAIfq4PElj/Pi6hfJsmWRY8vJ9xgVlRFLRxAZEXnFVkQhXFXGnuU4stPwbZ3bzc+ud0cxumucSriCy6eLMJjcaPfI07S8b6gUgkKIUk+KQSHKoKOJR52F4KWScpKu+ji7aicqKUqKQVGipG39ntR1ud2dTeXroA+vp3Ei4Uqid29jw+czAajaoh2RoycRUKGKxqmEEKJ4SDEoRBlU1b9qvnU6RcfKh1ZSM7AmPm4+pOakEvFhRJ6iUa/oiQiMKMakQtw8VVVJXT+X9C25o+H6tL4Pt0qNsNlsGicTWlMdDhSdDoBqt7Wn6Z0PULFh8yKbLkIIIVyVTusAQoji9/2B7/Pc1it65vSdQ/fq3aniX4VAj0CqBVRjTt856BW9c5tP+34qrYKiRFAddpJXvu8sBP06D8O/8zD5ol/GqarKobW/M/fR3mQkxjvXR46eRP3b75TXhxCizJGWQSHKmCOJR5j450QA3o18lyZhTYgIjCiwyBvabCiREZFEJUVdcRshXI1qt5K45E2y/10PKAT0fA7vJn20jiU0lnzmFKvem8iJbbnTw2z9bg7dnhqncSohhNCWFINClCEO1cGwJcMw2830qNGDZ1s9e81fwiv6VpQi8D9GvZHp3ac7l4Vryjm+I7cQ1BkIumMsnnU6aR1JaMhmMbP1u8/Y9O0n2C0W9CYTbR4cSesHhmsdrUCK3oBfl2HOZfJf3i2EuE56g4EuT7zkXBb5yVkRogz5fNfnbDi1AU+jJ5/2/VS6RN0gk97EC+1e0DqGuAaPmm3w6zwMY7nqeFS/Tes4QkOndm1m5buvkRR9HICqzdvRY/TrBFasqm2wq1D0RnxbXTK5vcOqXRghSji90USrQcO0juHSpBgUoow4k3aGF1bnFjJTuk4pcBAZIUoqW1o8isGE3tMPwDmFhCjbjv79B0nRx/EKDKbbU+Op27WP/AgmhBCXkGJQiDJAVVVGLRtFmjmNlhVa8nTLp7WOVCLZHXZ2ndsFQLPwZuh1eo0TCQBrwinif3gZvXcQIfe/jc7koXUkoRHV4SA7LQVP/0AAOjz2LAaTidYPPIG7j6/G6a6P6rBjOX8UAFNoTY3TCFGyOex2zh85AEBorfro9PK5fTkpBoUoA34+9DO/Hf4Ng87A5/0+lyLmJuXYcmj5eUsAMsZm4GXy0jiRMJ85SMKP43DkpKMY3HGYM6UYLKNiD+9n5buvYTCZeOD9BSiKgpuXD51HvKh1tBui2izEffUUABVGLwFFvqoJcbNsFjNfPXE3AKNX7MXk4alxItcj7zBClHLJ2ck8tSz3i8XY9mNpGNpQ40RCFI7sqC0kLpqMajNjKl+H4HumOLuJirIjJz2VDZ/PZNdvC0BVMXl6kXT6BEGVq2sdTQghXJ4Ug0KUcmNWjeF85nnqBNdhXAcZRl2UDpl7V5K0/B1QHbhXb0lQ/wnSIljGqKrK/pW/sm7Wm2SlJAFQr/sddH3yZbyDymmcTgghSgYpBoUoxRbuW8gXu78A4PN+n+NmcNM4kRC3LmP3UpJXvAeAZ/3uBPYekzsEvygzMpMS+PW1p4nZux2AoCo16PHcRKo0a6NxMiGEKFnk01OIUmrW9lk8uexJABQU/k34l3aV22mcSohb51alKTpPf7wa9sCv8+Moik7rSKKYefj6Y85Mx+juQbshT3HbvY+iN5q0jiWEECWOFINClEIxaTGMWjbKeVtFZcTSEURGRMoE8qJEUlXVOSWAMaACYUM/Q+8VoHEqUVxUVeXw+hVEtOmKwc0NncFAv3Hv4Obtg19oea3jCSFEiSU/pwpRCh1JOIKKmmedXbUTlRSlUSIhbp4jJ4P4718i+9hW5zopBMuOuGP/Mv+ZB1j02tNs+2Guc325GrWlEBRCiFskLYNClEIJWQn51ukVPRGBERqkKT2MeiOvdXrNuSyKni31PPE/voIt4RTWhFOEj/ganVGufS0LctLT+OuL99i16FtUhwOjuwcGN3etYxU5RW/At93DzmUcGgcSogTTGwy0e+Rp57LIT86KEKXQb0d+A3KvFVRR0St6Pu37qXQRvUUmvYmJnSdqHaPMsJyPIv7HcTgyEtF7BxF871QpBMsA1eFg7/KfWT/nbecooXW69Kbrky/jW670twQqeiN+HYZcXOGwahdGiBJObzTR4dFntY7h0qQYFKKUScpO4ueDPwOwdNBSPE2eRARGSCEoSpScEztJ+PV1VEsWhuCqhAycisFXpgsoC/789G22LvwMyB0l9PZnX6Nq87YapxJCiNJJikEhSplv936L2W6maVhTetfqrXWcUsWhOjgUfwiAuiF10ckolkUic9+q3DkEHXbcKjch+O6J6Ny9tY4likmTfvexd/lPtHnwCZoPGIzeULa6ZKuqA1tCNACG4MoapxGiZFMdDhJO5Y6XEFwlAkUnn9uXk2JQiFJEVVU+25X7i/rjzR7XOE3pk23NpsGsBgBkjM3Ay+SlcaLSyXz2IDjseNbvRmCv/6EYZMqA0sputbDjl69Jj4+l+1PjAQioWJUnf/wLYxm4PrAgqtVM7Nzc9+8Ko5eAIl/VhLhZVnMOcx/J/WF89Iq9mDw8NU7keuQdRohSZNuZbeyP24+HwYMHGj6gdRwhbkrA7U/jVr4eng26yxyCpdjxretZ89EUkqKPg6LQsOcAQiPqApTZQlAIIYqbfMpeYuLEiSiKkue/OnXqOO/Pyclh1KhRBAUF4e3tzYABAzh//nyefURHR9OnTx88PT0pV64cL7zwAjabrbifiiijLrQK3lv/Xvzd/bUNI8R1cuRkkLphHqo9971S0enxathDCsFSKjnmJD++PIwfXhxKUvRxPAOC6PXCFMpVr611NCGEKHOkZfAy9evXZ82aNc7bhkuGoX3++ef5/fff+fHHH/Hz8+Opp57i7rvv5u+//wbAbrfTp08fwsLC2LRpE+fOnWPw4MEYjUamTp1a7M9FlC3p5nQW7l8IwLBmwzROI8T1yZ06Yhy2hJM4zJkE3D5K60iiiFiyMtn0zcds//FL7FYrOr2B5gMG027I07h7+2gdTwghyiQpBi9jMBgICwvLtz41NZW5c+eyYMECunbtCsCXX35J3bp12bJlC61bt2bVqlUcPHiQNWvWEBoaSpMmTZg8eTIvvfQSEydOxGSS615E0Vm4fyGZ1kxqB9WmXaV2WscR4prMZ/8l4ecJODKT0XkH4dWwh9aRRBFy2O3s+f1H7FYr1Vt2pNtT4wiqUkPrWEIIUaZJMXiZo0ePUr58edzd3WnTpg3Tpk2jcuXK7Ny5E6vVSvfu3Z3b1qlTh8qVK7N582Zat27N5s2badiwIaGhoc5tIiMjGTlyJAcOHKBp06YFHtNsNmM2m52309LSALBarVitMr9QYblwLkvrOb3QRfTRxo8Wa9fk0n5eL3Xpc7RarViVonzOVozGS49bus5vzpGNpCyfATYzhpBqBPR/HcU3pFheR2XpNVucCjqv548coFzNeiiKgt7dg25PT8Dg7k71Vp1RFEX+DQrguOT922qzYUfNXZZzVajkfaBouNp5tV2Sw2a1ohhcI9eNKsrzKcXgJVq1asW8efOoXbs2586d4/XXX6dDhw7s37+f2NhYTCYT/v7+eR4TGhpKbGwsALGxsXkKwQv3X7jvSqZNm8brr7+eb/26devw9JRRjwrb6tWrtY5Q6E5mn2T72e0YFANh58NYtmxZsWcojef1cjn2HOfyypUrcdcX3SAXen0OffvmLq9duxa7vZQMqKGqlEv6hwpxf6MAqV5VOBHQA8fG7cUepSy8ZrWwevVqLKmJxG1YSvrRvVToOxjfWo0vbpCVzeHly7UL6OJ0DitN/ltetXIlDl3ur0Lyei0acl6LhqucV4f1YmPLylUr0RndNExz87Kysops31IMXqJXr17O5UaNGtGqVSuqVKnCDz/8gIeHR5Edd+zYsYwePdp5Oy0tjUqVKtGlSxeCgoKK7LhljdVqZfXq1dx+++0YjaVr3qrnVz0PwB217+CBO4t3FNHSfF4vZ7FbGO2Z+7fat3NfTPqi7Pqd6Vzq2rUrRqN/ER6r+NjT4kmYNxcV8GzSj9AuI6it0xdrhrL0mi1OVquVFb8vwSfuOEd+/Rq71Yqi01E50Je2vWXO0+ul2q2k+8QDENm+NzYH8notAvI+UDRc7bzarRZ8YnPnGWzfuw96Y8m8ZCsxMbHI9i3F4FX4+/tTq1YtoqKiuP3227FYLKSkpORpHTx//rzzGsOwsDC2bduWZx8XRhst6DrEC9zc3HBzy/9LhdFodIk/pNKmtJ3XbGs28/fPB2BEixGaPbfSdl4LYjQaeafnO8V1tDzHLS3n1hhUnqD+47ElncG7xV0oiqJdllJ0XrXmsNvZt2Yxx754C3tWOgBVmrel26hXKFejzjUeLfIwGgnqPtJ5U/mve5i8XouGnNei4Srn1Wg00v2pV7SOccuK8lzKuN1XkZGRwbFjxwgPD6d58+YYjUb++OMP5/2HDx8mOjqaNm3aANCmTRv27dtHXFycc5vVq1fj6+tLvXr1ij2/KBt+OfQLKTkpVPGrQvfq3a/9ACGKmS3lLOYzB523PWq0wue2uzUtBEXhWjr1BVa9Mx57Vjr+FSozYOps7n/nKykEhRDCxUnL4CXGjBlDv379qFKlCmfPnuW1115Dr9czaNAg/Pz8GDp0KKNHjyYwMBBfX1+efvpp2rRpQ+vWrQHo0aMH9erV4+GHH2b69OnExsYyfvx4Ro0aVWDLnxCF4cLAMUObDkUn87IVKYfqIDo1GoDKfpXlfF+HnOi9JP46EVAIHfIRBv9wrSOJItCo1wCObfkTv2adeGDsG7h7emkdqcRSVQf21NwflfV+5TROI0TJpjocpJ4/C4BfaHkUnXxuX06KwUvExMQwaNAgEhMTCQkJoX379mzZsoWQkBAA3n33XXQ6HQMGDMBsNhMZGcknn3zifLxer2fp0qWMHDmSNm3a4OXlxZAhQ5g0aZJWT0mUckcSj7D+1Hp0io5Hmz6qdZxSL9uaTbX3qwGQMTYDL5N84b2ajD3LSV75PjhsGMNqgV77LkPi1mUmJ/L3vA/wDa1A6weGA1C1RTuGzf+DP9ZvKLHX5LgK1Wrm3OyHAKgwegko8lVNiJtlNecw+/7OAIxesReThwzMeDl5h7nEwoULr3q/u7s7H3/8MR9//PEVt6lSpYomIzmKsmnurrkA9IroRUXfihqnESKX6rCTsu4zMrb/BIBHnU4E9nkBnbGUjIhaRtnMZnb8PI/N387CnJmBycOLJv3ux93HFwA3L2+NEwohhLhRUgwKUUJZ7Vbm7ZkHwOPNHtc2jBD/cZgzSVw8hZxjuYNp+bYfjG+7h+X6wBJMdTg4tPZ3/vxsBmmxZwAIrVWfbqNecRaCQgghSiYpBoUooebtnkdcZhzBHsH0qdlH6zhCAJC2eQE5x7ahGEwE9nkRz7qdtY4kbsH5qEMsn/4KsYf3AeATEkqnYWOof/udcu2NEEKUAlIMClECzd01l+FLc6/VScxO5Os9XzO02VCNUwkBvu0GY0s8jW/bBzGF19Y6jrhFRncP4qIOYfL0otWg4bQc+BhG96Kbd1cIIUTxkmJQiBImJi3GWQgCqKiMWDqCyIhIuW5QaCL7+Dbcq7VAUXTojG4ED5BBs0qq9ITznNj2F4163wNAYMWq3PHqu1Rq3BKvgCCN0wkhhChsUgwKUcIcTjiMQ3XkWWdX7UQlRUkxKIqVareS8scsMnYtxrfdw/h1GKJ1JHGTzJnpbF34Odu+n4vNYia0Zj1Ca+bOj1uncy+N0wkhhCgqUgwKUcLsOrcr3zq9oiciMEKDNGWLQWfgyRZPOpfLMntmMom/TsIcsw9QUGTaiBLJbrWwe8lC/v7qI7JSkgCo0KAZyIA/mlF0eryb3eFcRtU4kBAlmE6vp1n/B53LIr+y/W1GiBImISuBN/9+EwAFBRUVvaLn076fSqtgMXAzuPFxnytPLVNWWGKPkvDLq9jT4lFMngT1G4tHzTZaxxI3QHU4OPjHUv764l1Szp4GIKBiVTqPeJFaHW6X0V81pBhMBPR45uIKq1W7MEKUcAaTGz2ef13rGC5NikEhSpCxa8aSlJ1Eo9BG/Hb/b5xMOUlEYIQUgqLYZB74g+Tl76DaLBgCKxI8YBLGoMpaxxI3yJKTxR8fvUFWShJegcG0G/I0jfsORG+QFl4hhChLpBgUooTYErOFz//5HIBPen9CVf+qVPWvqm2oMkZVVRKyEgAI9gwuc60ntrR4kpbNALsV9xotCer3Cjp3mWi8pDgfdYhyNeqgKApunt50GvY/MpMTaXHPI5g8PLWOJ/6jqiqO7FQAdB5+GqcRomRTVZXs1Nwu8B5+gWXuc/t6SDEoRAlgc9gY+ftIAB5t8ijtKrfTOFHZlGXNotyMcgBkjM3Ay+SlcaLiZfANITDyOazJMfh1eCT3eibh8pJOn2D9Z+9weP0K+r/+oXNAmMZ979M4mSiIas3h7Ae5o7lWGL0EFPmqJsTNsuZk88GdrQAYvWKv/PBVAHmHEaIE+GT7J+yO3U2AewBvdX9L6ziiDLHEHQeHHVNYTQC8GkVqnEhcr7S4s/w97yP2rvgZ1W4HRSHu2GEZHVQIIYSTFINCuLhz6ecYv3Y8ANO6TSPEK0TjRKKsyL0+cCY6Tz9CH5mF3lO6rJUEmcmJbJ4/i38Wzcf+3+AjNdp0odOwMZSrUVvjdEIIIVyJFINCuLgxq8eQbkmnZYWWPN7sca3jiDJAtdtIWfspGTt/BcAQWAnkMosSY9HEpzm9exsAlZq0pNOwMVRs0EzjVEIIIVyRFINCuLC1J9ayYN8CdIqOT3p/gl6u0RJFzJ6RSMKiyVhi9gPg0+YB/DoMkesDXZg1JxsAo7sHAG0eGIE1O5tOw/5H1RbtZMAEIYQQVyTFoBAuymK3MGrZKABGthhJ8/LNNU4kSjtzzH4SFk3GkZGI4uZJUJ+X8KglgxW5KpvFzN7ff2TTN5/QtP+DtBuc+35RrWVHqrXsKEWgEEKIa5JiUAgXFJMWw+t/vs6/Cf9Szqscb3R9Q+tIogxI3/YTjoxEDMFVCb57IsZAmb/SFdltVvav+IW/v/6YtPNnATi8fgVtHxqJotNJESiEEOK6STEohIuZu2suw5cOx6E6AOhXsx/+7v7ahhIAGHQGhjQe4lwubQJ7jyHVLxS/Do+gM3loHUdcxmG3c3DNYjZ+9SEpZ6IB8A4Ope1DI2ncdyCKTqdxQlEYFJ0ezwY9nMuoGgcSogTT6fU06Hm3c1nkV/q+zQhRgsWkxeQpBAHm7ZnHxC4TqegrrTRaczO4Ma//PK1jFBpr4mmyDvyBb4chKIqCzt2bgG4jtY4lruDPOW+zbeHnAHgGBNH6gRE0vfMBjG7uGicThUkxmAjq++LFFf+NCCuEuHEGkxt9x07XOoZLk2JQCBdyNPFonkIQwK7aiUqKkmJQFKqsQ+tIWj4T1ZKN3i8U78Yy95yrUVUVa3YWJk8vAJr0u5/9K3+l5cDHaHbXwzJ5shBCiFsmxaAQLqRmUM186/SKnojACA3SiMupqkqWNQsAT6Nnibw2S7VZcqeN2PUbAG6VG+NRo5XGqcSlVFUlatMfbPzyA4KrRtBv/EwAAitWZdSPf6E3mjROKIqSqqqo1hwAFKO0+gpxK1RVzTPickn83C5qUgwK4UIOJxzOc1uv6Pm076fSKugisqxZeE/zBiBjbAZeJi+NE90YW0osib9NxnIu93Um00a4lkuLwPNHDwKQcu40OempuPv4AUghWAao1hzOzOwHQIXRS0CRr2pC3CxrTjYzezYCYPSKvdKjogDyDiOEi1BVlVfWvgLAI40fYUiTIUQERkghKApF9rFtJC6eimrOQOfuQ2C/l6VF0EUUVASaPLxoPmAwLQc+5iwEhRBCiMImxaAQLmLRv4vYdmYbXkYv3uz+JqHeoVpHEqWIojeiWrIwla9D0J0TMPjJ68tV7F6ykJXvTAD+KwLvfpjbBj6Gp3+gxsmEEEKUdlIMCuEC7A4749aOA+C51s9JISiuW8aeZeREbb3i/QGRz6L3DsS9alNCBk7FrXJjFL2xGBOKy6kOB5nJiXgHhQBQr1tfNs+fTf1u/aQIFEIIUaykGBTCBXyz9xsOJRwi0COQF9q+oHUcUYJY446TffTvK97v33WEc9m9WoviiCSuwGG3c3j9CjZ98wk6g4FH5ixCURTcvHwYMX8NeoMU6UIIIYqXFINCaMxsM/Pan68B8HK7l/Fzl+uDxJXlnNqNYnTDrXxdADzrdsYYXPWK2+s8fIspmbgSh83GoXW/s+nrT0iMPgaAydOL5DOnCKxYFUAKQSGEEJqQYlAIjc3eMZvo1GjK+5TnqZZPaR1HuCjVYSft729J+/tb9L4hhD32KTp3H9wqNsCtYgOt44kC2G1WDqxezOZvPiH5zCkA3Lx9ue3eR2gxYIgMDCOEEEJzUgwKoaF0czpv/PUGAK91eg0Po4fGicTV6HV67ql3j3O5uNgzkkhePhlz9B4A3Ks2B7nuz+Wd2PYXy958CQAPvwBuu/dRmt/9MG5ePhonE65M0enxqN3RuYyqcSAhSjCdTk/tTj2dyyI/KQaF0NC7W94lISuBmoE1ebTJo1rHEdfgbnDnx3t/LPbjJs5/FkdGNorRnYCez+NVv1uxZxDXZsnKJOHkUcrXawJAjdadqdq8HdVadqDpHYMweZaseSmFNhSDieC7Xr24wmrVLowQJZzBzY27Jn2kdQyXJsWgEBpJyEpgxqYZAEzuMhmjtPSIS6TvWYZP49xl1ZyB3ieMkEFvYwyUeSddTU56Kjt+/podP3+Foig8+cMGjO4eKDod98/8Sut4QgghxBVJMSiERqb9NY10SzpNw5pyb/17tY4jXEj28R2krvnEWQwC2NMTUAxu2oUS+WQkxrP9xy/5Z9F8LNmZAARUqELKudOEVKulcTohhBDi2qQYFEID22K28eG2DwGY2m0qOkWncSJxPTItmXhP8wYgY2wGXqbC7fan2iykbVpA2uYFKPnenVVsyWcw+IYU6jHFjUuPj2Xzt7PYs+xH7BYLACE16tD2oZHU7tQTnV6uSxE3z2HJ5szMfgBUGL2EAt4MhBDXyZKdxcyejQAYvWIvJg9PjRO5HnmHEaKYzd01l2FLhqH+NypATFqMxomEKzCfPUTSshnYEk4VvIGiwxBQoXhDiQKZM9PZtWg+AOXrNaHtw09So00XFEXROJkQQghxY6QYFKIYxaTFMHzpcGchCPDE0ifoGdGTir5yLVhZYkuLx5Z8Br1PMJm7fyd9+8+gOtB5+hPQ42kclkTgz9yNFR0BPZ+XVkENqKpK9O6tnD9ygJb3DQUguGpNOjz2HBUaNqdK09ZSBAohhCixpBgUohgdTTyKQ3XkWWdX7UQlRUkxWIZk7FlO8op34bLXgmf97vh3H4neww/IdK4PfuRT3AMjijll2aY6HBzZuIat333K2YN7UPS5w5P7heW2zrYbInOCCiGEKPmkGBSiGLkb3POt0yt6IuSLfplhTY0jeflMLp88LKD3C3g3iizwMXqf4GJIJgBsZjMH1vzG1oWfkxR9HACDyY2GvQagM8hHphBCiNJFPtmEKEbf7P0mz229oufTvp9Kq2Apc6ELqCGgAgbfEFRVxRp3jKxD68jcu4qCZpE2+IUWf1CRx5n9u/hlwpNkJiUA4ObtS7P+D9JiwBC8AqUgF0IIUfpIMShEMTmXfo4v/vkCgB/u+YEQrxAiAiOkECxl8nQBVRTca7TGlnwGW2L0lR8kg8Noxm6zojfkzvEZVCUCa3Y2PiFhtLj3EZr0ux83T2+NEwohhBBFR4pBIYrJzM0zMdvNtK3Ulnvq3SODTpRAep2e3jV7O5cvZ0uLz3stoKqSE7X5vwcb8YhojWfdLtizUkhZ/dF/BaMMDqOF7Nholkx+nsyE8zz08Q8oioK7jy8PfDCfkOq1nQWiEMVN0elxr9HSuVxARwIhxHXS6fTUaN3ZuSzyk2JQiGKQmJXIrB2zABjXYZwUgiWUu8Gd3x/4/Yr325LP5BsUBsCn9SB829yPzu3ivIQeEW3ydCUVRc9htxO1eS3bvp9LzN4dzvVxx/4lNKIuAGG1GmgVTwgAFIOJkHunXlxhtWoXRogSzuDmxr1vfa51DJcmxaAQxeCDrR+Qac2kSVgTekX00jqOKCKKvoDWJEWHd7M78hSCAAbfECkCi4klK5N9K35mx09fkXzmv3kcdTrqdetH60HDKFejjrYBhRBCCI1IMShEEUszp/HBtg8AeKX9K9IqWEo5cjJIWjEz70rpAuoSTu7axOr3JwG5g8I06jOQZN9wet33AEajdAcVQghRdkkxKEQRm7V9Fik5KdQOqs3dde/WOo64BZmWTMrNKAdA3Jg4vEy5rX2qw07ib5OxJZxC7x1E0IBJqJZs6QKqkbOH9pAef57aHXsAENGmK9VadiCibVcaRt6NYjSxbNkyjVMKUTCHJZuzH94LQPmnfwRFvqoJcbMs2Vl82L8VAE8v2orJw1PjRK5H3mGEKELZ1mxmbsltLRrbfmyBg46IkiXLmpXntqqqpKz5mJwTO1GM7gTfMxlTWC2N0pVddpuVIxtWsfOXr4nZtxOvwGBqtO6EweSGTq/nvre/dG5rlWuwhItTrTlaRxCi1LDmZGsdwaVJMShEEfp81+fEZcZR1b8qDzR8QOs4oghk7FxExq7FgEJg35elECxmWSlJ7Fn6PbsWzSc9PhYAncFItds6YMnKxGBy0zihEEII4bqkGBSiiFjsFqZvmg7Ai21fxFjQ4CKiRMuO2kLKH7mjxPp1fhzP2u01TlS27FvxKyveGYfdYgHAMyCIpncMoumdD+AdVE7jdEIIIYTrk2JQiCLyzZ5viEmLIdw7nEebPqp1HFHIbPEnSV88BVQHXo164tNqoNaRSj2HzYYlOxN3Hz8AQmvWw26xEFqrPi0GPELdrr2lJVAIIYS4AVIMClEE7A47b/79JgD/a/M/3A3uGicShak+3qT/NAHVko1b5SYERD4ro8QWoczkRPYs/Z7di7+jctPW9H3lbQDK1ajNY18sJaR6bTn/QgghxE2QYlCIIvDjwR+JSooi0COQES1GaB1HFBJVdTBGX52n9VVRs9MAcK/ZtuD5BcUtUVWVc4f2sPOXb/j3z2XY/xv05eTOTdgsZmcLoMwRKIQQQtw8KQaFKGTRqdG88scrADzX6jm8Td4aJxI3wpYWjy35jHNaCIclm5wTO8k5toXMI5t4xlAtz/apa2fjWbuDTCFRiA5vWMXmbz8h9vB+57rwOo1odtfD1O0iXUFFKafocKvUyLkshLh5ik5HpSYtncsiPykGLzFt2jR++eUX/v33Xzw8PGjbti1vvfUWtWvXdm7TuXNn1q9fn+dxI0aMYPbs2c7b0dHRjBw5knXr1uHt7c2QIUOYNm0aBoOc7tJu7q65DFsyDBUVAD93P40TiRuRsWc5ySveBdUBKBiCK2NLPgv2q0xFoDpyi0cpBgtN0unjxB7ej95kom6XPjS76yHK122sdSwhioXO6Ea5B2c6b9tlKhQhbprRzZ0H31+gdQyXJtXJJdavX8+oUaO47bbbsNlsvPLKK/To0YODBw/i5eXl3G7YsGFMmjTJedvT8+IElna7nT59+hAWFsamTZs4d+4cgwcPxmg0MnXq1GJ9PqJ4xaTFMHzpcGchCDB65Wjurns3FX0raphMXA9bWjzJy2eC899PxZZwCgC9fzgeEW0wla9N0pI3Qb34b4yiwxBQodjzlgYOm42ozev4Z/ECGvW6h7pd+wDQuM+9//1/IJ7+gVpGFEIIIUo1KQYvsWLFijy3582bR7ly5di5cycdO3Z0rvf09CQsLKzAfaxatYqDBw+yZs0aQkNDadKkCZMnT+all15i4sSJmEymIn0OQjtHE4/iUB151tlVO1FJUVIMujhbSiyJy96GSwr5CwJ6v4BXwx7OAUpUq+Vi66GiI6Dn89IqeIPS42PZ8/sP7Fn6Penx5wGwWczOYtDTP4g2Dz6hZUQhhBCiTJBi8CpSU1MBCAzM+8v0/Pnz+fbbbwkLC6Nfv35MmDDB2Tq4efNmGjZsSGhoqHP7yMhIRo4cyYEDB2jatGm+45jNZsxms/N2WlruwBRWqxWrdA8pNBfOZVGdU4OS/89Jr+ip4lOlVP87FvV5LUoOcyaZW78nc9eigruCKjoMFRtis9kAyLRkUnPlYMphZP1dP+AdUh29T0gRPXcrxv/Gpcndf8k7v5c7ueNv9iz5jmOb/0R12AHw8AugQc8BNOozsNheQyX5NevK5LwWDoc1h/jPhgAQMuwr7OgBOa+FTV6vRcPVzqs1O4vPHuoOwLBv12D08LzGI1xTUZ5PKQavwOFw8Nxzz9GuXTsaNGjgXP/AAw9QpUoVypcvz969e3nppZc4fPgwv/zyCwCxsbF5CkHAeTs2NrbAY02bNo3XX3893/p169bl6YIqCsfq1asLfZ+qqjLp+KQ863ToeKLiE+zduJe97C30Y7qaojivhc1ozcDNkoLZ6ItfZjTh8Vsw2rMBSPesSLpnOOEJO1BQUVGIDuvMrr+2Ox+fY88hITuBBOCPA2dw1ycWWVa9Poe+fXOX165di91e8qcnOfn9R2SfOQGAZ4Xq+Ddug09EIzIMBjbt3ge79xVrnpLwmi2J5LzeGp3DSpP/RitetXIlDl3ur0JyXouGnNei4Srn1WE1k52aDMDKVSvRGUvmAGRZWVlFtm8pBq9g1KhR7N+/n40bN+ZZP3z4cOdyw4YNCQ8Pp1u3bhw7dowaNWrc1LHGjh3L6NGjnbfT0tKoVKkSXbp0ISgo6OaegMjHarWyevVqbr/9dozGwp0K4Nt93/LPnn9w07vx+/2/o6JSI6BGmegeWpTntTBl7VtJ2up5ea/3A/QBFfDp9Dih1VuhKAr29HhsKecw+IcT7pO3+2emJRP+q1ciIyPxMnlRdDKdS127dsVo9C/CYxUuh93OqZ1/s2/5z3R/5lU8A3Lfx476GDi9ZzuN+g4kuGpNzfKVlNdsSSPntXA4rDnEHc4dlK5HZCR29HJei4C8XouGq51Xa3YWhz/MHeE9skdkiW0ZTEwsuh+fpRgswFNPPcXSpUvZsGEDFSte/ct8q1atAIiKiqJGjRqEhYWxbdu2PNucP597TcyVrjN0c3PDzS3/LxVGo9El/pBKm8I+r3GZcYxZMwaA1zq9RreIboW275LElV+vtrR40la/n68Q9G0/BN82g1D0F98KjYHlIbB8gfsxqhefX9E/3+I8VuFIizvH3mU/sXfZj6SdPwtAxQbNaHX/4wDU69qHev9dF+gKSsp5LWnkvN4ah2pzLhsNBnT/XYIg57VoyHktGq5yXlXbxQwGF8l0M4oytxSDl1BVlaeffppff/2VP//8k2rVql3zMbt37wYgPDwcgDZt2jBlyhTi4uIoV64ckNtU7uvrS7169Yosu9DOM8ufISk7iSZhTRjTdozWcUQBMvetzFcIArhVapinEBQ3zm6zcmzzn+z5/QeOb12P6sgdRMndx48GkXcR0aaLxgmFEEIIcSXyLegSo0aNYsGCBfz222/4+Pg4r/Hz8/PDw8ODY8eOsWDBAnr37k1QUBB79+7l+eefp2PHjjRqlDtBbI8ePahXrx4PP/ww06dPJzY2lvHjxzNq1KgCW/9Eybbk8BK+P/A9OkXH5/0+x6gvmb84lVaOnAyS13xC1v5V+e+UKSEKhSUzg99ef8Y5F1qlJi1p0vc+anfsiUHe84QQQgiXJsXgJWbNmgXkTix/qS+//JJHHnkEk8nEmjVreO+998jMzKRSpUoMGDCA8ePHO7fV6/UsXbqUkSNH0qZNG7y8vBgyZEieeQlF6ZCak8rI30cC8L82/6N5+eYaJxKXyjm5k6RlM7CnxQMKbtVaYD65U6aEuAXmzHT+XbeM2MMHiPxf7nuah18Ajfvej9HNnUZ97iWocnWNUwohhBDiekkxeAm1gG5kl6pUqRLr16+/5n6qVKnCsmXLCiuWcFEvr3mZM+lnqBFQg4mdJ2odR5B7baA17jhZ/653tgYa/MsT2PdF3Co2wJYWjy35DIaACjdVCOoUHS3Kt3AulwWqqhKzdwd7l/3Ev38uw5qTO/pq8wGDCa4aAUCP517TMqIQpYuiwxhWy7kshLh5ik5HWO2GzmWRnxSDQtyE9SfXM3tn7mhvn/X7DE9jyRydqiS5WiGn2iyk7/iV1D8/59KJ472b3YFf52HoTB4AGHxDbqk10MPowfZh26+9YSlwYTCY/St/IeXsaef6wMrVadz7XrwCZKRjIYqCzuhG2COfOG/bXWS+NiFKIqObO4/M+VXrGC5NikEhbtDRxKM8+MuDADze9HG6VJMBMopaxp7lJK+Y6RwExhgagWJ0w5GZgj0rGdVcwPw7ioJP60HOQlDcmLMH/mHjl+8DYPLwok6XXjTqM5AK9ZuiKIrG6YQQQghRGKQYFOIGzN01l2FLhqH+1/rUKLSRxolKP1tafJ5CEMB6PuraD1TV3JZEuS7wqlSHg1O7t7J/xS+E1KhNq/typ4GIaNuNmu1vp3anSGp16IGphM7NJIQQQogrk2JQiOsUkxbD8KXDnYUgwPMrn+euuneVicnltWJNOl3gtBC+7QbjVqUJeq8AcNiI/WJE7uAwFxTBaKFZ1izqfZw7RczBUQdLdPfg+BNHOLBqEQfXLCEt7hwA/hUq03LgUBRFweDmxoApszROKUTZ47DmEPvZUADChs0F9NoGEqIEs+Zk89mQngAM+2oFRnfpLXQ5KQaFuE4H4g7guLTYAOyqnaikKCkGi5D51J78KxUdXo175Wn1C+j5PMkr3i3S0UJVVeVU6innckn0z+Lv+Oe3BcRFHXKuc/P2oW7XvjSMvEvDZEIIAFQVe9p55zLSK1uIm6aqKmmxZ5zLIj8pBoW4Tr8d/i3fOr2iJyIwQoM0ZYMl9gjpW7//75YCqFcs9Lwb98K9WotbGi20NLJkZ2F093Be53f2wG7iog6hMxip0boT9Xv0J6J1F5kTUAghhCiDpBgU4jr8Hf03n+78FMidUsChOtArej7t+6m0ChYRhyWbxN+mgMOGR632+HV7EnvK2asWerc6WmhpYbdaOL7tLw6uWULUpj948IPvCKvdAIBm/R8kvG4j6nbpjYdfgMZJhRBCCKElKQaFuIYMSwZDFg3BoToY3HgwU7pOISopiojACCkEi1DK6o+wJZ9B7xNCQK/R6D18MfqV0zqWy3LY7Zzes42Da5ZweMNKctJTnfdFbV7rLAbD6zYivK4MfCSEEEIIKQaFuKYXV7/IseRjVPStyPs938ff3V+KwCKWdXAdmftWAgqB/V5G7+GrdSSXlhxzkvnPPEBGYpxznXdQOep07U39bncQVqehhumEEEII4aqkGBTiKlZGrWTWjtwRFb+880v83f21DVQG2FLOkbTyXQB82z6Ae+XGGidyLQ6bjZj9O8lKSaJO514A+IVXQlUduHn7UqdTT+p170elxi3R6WUUQiGEEEJcmRSDQlxBcnYyjy1+DICnbnuK7tW7a5yo9FMddhKXTEM1Z2GqUA/f9oO1jpSHoijUC6nnXC4uSTEnSTkdx9GNq4navI6ctBS8g0Op3TESRadDp9dz/ztfE1CxCgaTDAQjRImmKBiCqziXhRA3T1EUgqtGOJdFflIMCnEFTy9/mrPpZ6kVVIu3bn9L6zilni0tntT1n2M5cxDFzZOgfq+g6FyrZcvT6MmBJw8Uyr7S4s6RHHOSgIpV8S0Xnuc+h83GloWzaPtQ7u1vn7gba47Oeb+HXwBVW7TDkp2Jm5cPACHVaxVKLiGEtnRGd8Ifn+u8bbdaNUwjRMlmdPfg8a9WaB3DpUkxKEQBfjr4E/P3zUen6Piq/1clenLxkiBjz3KSl88EcucA8qzbBYN/mLahbsHVCj2APb//wIoZ41EdDhSdjtYPjMC3XDjnjx7kfNSh3Kkf9DnOYvCCxn0GUr/HnVRs0BydQd6+hRBCCHFr5NuEEJeJzYjliaVPADC2/VhaV2ytcaKSz5YWn2/+P9VuxZZ6HvOZQ3kKQYDMPcvxbftQiZwmYs/vP7Di7fGoqgMUhQaRdxFasx7W7CwsWRlkJMazf+Wvzu1Vh4PN387Kt5+CGkXr3X4HlZu0Ksr4QgghhChDpBgU4hKnU08z8KeBJGYn0iSsCa92elXrSC7Pnh6Pd2YM9vR4jIHl89ynqg7St3xP6vovuFDsGQIro9ot2NPiQHUUvFPVkVs8ulgxmGXN4rbPbgNg+7Dt+VqMk8+cYvnb40D9r7BVVfav+IX9K3655r7D6jSkavO2hEbUwyuoHD+9PCjP/YpOR0CFKoXzRIQQLsthzeH8V6MACB3yMeBa3eWFKEmsOdl8NeIuAIZ8+itGdw+NE7keKQaF+M/cXXMZtmQY6n9FS//a/THpTRqncm0Ze5aTvGImtVSV+M8W4d3yXgy+5bDGn8AadxxL/Amw5uR5jC0p2rmsGN3R+wRjS4rJu2NFhyGgQnE8hRuiqioH4w86l53rHQ4O/rGEtR9Pu1gIXqJSk1YEVKiMydML1QE7f/kqz3aKTsfdkz/J06X09mdfBYY47+855o0Cu5wKIUoZVcWWcMq5jIx5IcRNU1WVhJNRzmWRnxSDQgAxaTEMXzrcWQgCTN4wmaHNhsqcgldgS4snecW7eVrBMrb+cF2P9e8+Cs86HdF5BaIoyn9F5bu5LYWKjoCez7tcq+ClfHP0xOzeRnjVOiRFH2fd7Lc4f/RggdsqOh39xs3IU8iVq1ErzzWDBRV6DXsO4EIx+MgXvxMYXrvIno8QQgghyiYpBoUAvt7zNY7LuizaVTtRSVFSDF6BNTG6wG6exvJ1ca/SFFNINXRe/sQvfDFva5miw6NWe/TeQc5V3o174V6tRb7rCl1Ri7M+3PVvCL9uGpZnvcnTi9YPjMDdx4/V779+1UKvcZ+BVLutA8lnThFQoco1W/x8gkML/XkIIYQQQkgxKMq8r/d8zYS1E/Kt1yt6IgIjNEjk+hyWbNK3fp//DkVHcP9X8xRzAT1HX1ern8E3xCWKwIJGArWac0g5G82Jvdu5+98QlMv6bTXsdQ9dnngBT//cAjeibddrFnq+5cKl26cQQgghNCXFoCjT3t38LqNXjQagTcU2bDuzDbtqR6/o+bTvp9IqWABbegIJP43Hej4KFD3g+O+6loILPVdq9bvalA92q4XN8z9l47wPnC2ZARWqYDXnkJFw3rnd5YUgQIPI/s5CEKTQE0IIIUTJIMWgKJNUVWX82vFM3TgVgOdbP8+MHjM4m36WqKQoIgIjpBAsgCX2KAk/jceekYjO05/gAZNQPfz5e8WvtOt5F+6XjSZ6gSu0+uWZ209RaNzvfrwCg0k4cZSEk0dJOn0S1WHP85jkM6ecy25e3niFhJJ4MipPQSijfAohhBCipJJiUJQ5doedp5Y+xZxdcwCY2nUqL7d/GUVRqOhbUYrAK8g+upnExVNQrTkYgioTcu8UDP7hWK1WMrwqovfRvovnlaTFnXMWgpD7Y8Duxd9d12N7PP86dbv0xt3Xn2xbNne/UJ+Ou3XoVEVG+RRCFD5FQe8b6lwWQtw8RVHwDavgXBb5STEoyoyYtBj+SfuH2T/OZsWxFegUHbP7zGZY82HXfnAZZk2NI33LQjL/WQyAW9VmBPd/FZ27t8bJrt+JbX85C8FLVWvZkaot2hJStSbuvn588+TAPNspOh0Rbbvi4RcAgKfRkxXvncjtbnqdg78IIcSN0BndKf/kfOdtu9WqYRohSjajuwdPfr9e6xguTYpBUSbM3TWX4UuHO0cM1St6vr/newbUG6BxMm3Z0uKveC2fPTOZtM3fkbHj4oTppooNCbl3Koq+ZLx1qA4H23/8kj/nvJ3vPkWno9cLU/IUcz3HvHHNKR9ArgkUQgghROlQMr7RCXELYtJiGL5kOA4utvioqLSq2ErDVNrLO7efglfj3ug8fLGej8Jy/hiOzKR8j7GcOYA9M1nz6/+uR+r5s/w+7UWi/9kCQEj12iScPFqoUz4IIYQQQpRkUgyKUu1c+jkG/zo4TyEI4FAdZXoOwdwJ42fmmTA+c/fv136g6shtSdSgGLzaSKCXbpMUc5KEE0f464v3MGekY3T3oNuocTTudx/p8bG3NOVDtjWbjvM6ArDhkQ14GD0K58kJIcR/HFYzcfOfB6Dcg+8COm0DCVGCWc05zH96EAAPfvgdRjd3jRO5HikGRalkd9iZvWM2r6x9hTRzWr77y/Icgqqqkrl7ad6J4P/jXqM1HhGtMJargc7dh9jPh+adWF7RYQioUIxpc+UZCfS/Vr3GfQbm3+bt8aiX5C1frwn9xs0goGJV4Na7dzpUBzvO7nAuCyFEoVMdWGOPOJdRpBgU4mapDgexh/c5l0V+UgyKUiMmLYajiUfJseXw2p+vsf3sdgBuK38bvSJ6MeWvKWV+DkF7egLJqz4g++im/HcqOgIin71swvjnr2vC+KKUbyRQh4Pl01/hwKrFOOw2LNmZ5GSkkhZ7Nu8DFYU7X30Pv/Cy9+8shBBCCHE9pBgUpcLlA8QA+Lr5Mq3bNEY0H4Fep+eRRo8wf/l8Huz1INWCqmmYtvipqkrmvpWk/DEL1ZwJOj3u1W8j59i2qxZ6Wk8Yn5OexqZvPynw17zo3Vuu/mBVJSU2RopBIYQQQogrkGJQlHj/nPuHYUuGoXKx26OCwtrBa2levrlzXUXfijT0aVimWgRtafGYY/aR+c8SzKdzu0kYw2oR2HsMpnLVrzqa6AXFNWH8pdcE2sw57Pj5K/at+AVrdlb+jRWFLk+8jF9YeUyeXlhzclj06ijUS7q+ymTwQgghhBBXJ8WgKJFUVWXDqQ3M2jGLnw7+lKcQhNzRQtMt6Rqlu7brKcJuZR+qqpK+/SdS186BC+dG0ePX6TF8Wt6DotMD2hR6BV2zd+k1gZcLrlaTsFoNOLD6t6teM9jzhSnXNS2EEEIIIYTIJcWgKBEuXA8Y6hXKHyf+YPbO2RyMP3jF7V15gJjcKR3+G8nzv+6Z3o175dnmWsXi5dNCeN92Dwa/UKwJJ7HFn8ISfzy3O2geKp71ujoLweKSZ/AXRUf7R5+hQv2mpCecJz0+lqSYE+xf8Wu+x1Vp1oY2D42kSrM2KIpCx8dHX3Uk0NI0LcQvh35h1o6P2B0LZhvUC+nB650nExkRmWe7M2lneGnNSyyPWk6WNYuIwAi+vPNLWpRvccV9f7ztYz7a/hEnU05S2a8y4zqMY3DjwXm2eW/Le8zaMYvo1GiCPYO5p+49TOs+DXeDjMImRGmRc2o38d+Nybe+/FM/oPcOBMBhziL1r3lkH9mIIysFY2gE/t2fxC28zhX3m7h0Oln7V+VbbwiuQvjjcwFI27yArMMbsSWdRjG44VahHn6dh2EMqlRIz06I4nVg9W9s+e4zkmNO4ublQ/VWneg68iU8/ALybXvwj6UsnvQcNdt3Z8CU2Vfc5+ENK/ln0QLORx3EZjEzskkFondtokHnns5t/vryff6e92GexwVWrs7wb/L/DV6JFIPC5RV0PSCAp9GTBxs+yMgWI9l1bhcjlo5w+QFirKmxJC+fibO1TnWQvPwd0jZ/h97LH52bN47sNCzn/nU+xlSpIQa/MFSbGdVmxZGTjiVm/8WdqioZ23689sGLaFqI9PhYMqOjSI+PJbD8xQ/ynPQ0jmxczfLp47jwfFXVwV9fvHdd+207eBRVmrZ23r6ekUCLYzL4YM/gIt0/wIZTG7i9elemdl2Hvzt8vqs9/b7rx9bHt9I0vCkAydnJtPuiHV2qdWH5g8sJ8QzhaNJRAtzzf/BcMGv7LMb+MZbP+n3GbRVuY9uZbQxbMowA9wD61e4HwIJ9C3h5zct8cecXtK3UliOJR3hk0SMoisLMyJlF/tyFEKDz8Cu2Y4UNn4fO5Hnx2F7+zuWk5e9gTThJYN+X0fsEkbV/DfELXyTs8S8w+BT8XhjQ/Un8Oz/uvK067Jz/YjietTs615mj9+LT7E5M4bVRHXZSN8wl/vuXCHt8LjqTTNkjCldBBVlhitm3k6VTX6DbqHFEtOtKevx5Vs6cwPK3x3H3G5/k2TblXAzrZk2jYqPbrrnf03u2U7VFOzoN+x/ZNjsj7+jOssnPEVz+Z8Jq1XduF1ytJve/87Xztk5/Yz/6SzEoXFpUUlS+6wEBJnWexDOtnsHPPfcDs2l4UyIjIolKiiIiMMIlC0FL/AkSfnkdyD+lgz3lLPaUs/kfBFhO78Py3/V+V2MsXw/3yo0wBldF5+lHwo+v5J0+4ianhbhaF89LW/0++/lTmt71IHqDkejdWzl/9GCB01cA+IaWJ7BiNbxDQjF5eLJr0fw827rq9X5eJi/iX4i/4v3xmfE0nNWQZ1o9wysdXgFg0+lNdJ7XmeUPLqdb9W7XdZz3er4HZAITAHij86ssPbqSJUeWOIvBt/5+i0p+lfjyzi+dj6sWcPWBkb7Z+w0jmo/gvgb3AVA9oDrbz2znrb/fchaDm05vol3ldjzQ8AEAqvpXZVCDQWw9s/W6sgshbo3O5EGFZ3923rZbrXnut2elEDt3GD7N78K3be7fqTnmAHEL/kfIwKm4V212Q8fTe/qjc/fOt95hNZN9+C+CB0zCvXIjAPw6DCE7aguZ/yzGr+NjBee/bF9ZR/7GkZOBV6OLrRkh972ZZ5vAPi9y9oN7sMQedR5LiMJg8vDk2cXbC7wvKyWRuY/2ofndg2n78JMAxOzfxYJnH2Tg9LlUbd72uo5x5sA/+IVVoMU9QwDwD69Ek36D2Prdp3m2c9jtLHljNO0ffZbTe3dgzsg/9dmluj893rmcmJjIqpNJ3N2uOVGb1uYpBnV6A95BN/9DvxSDwmX9Hf03g34elK8QBOhQpYOzELygom9FlywCVbuN9K3fk/r3t2C35t9A0RF4xysoeiPmMwfI2PpDvk28mvTBGFINxWBCtZpJWfMJeYpKRUdw/wmXTQsx+pamhVBVlS3zZ7P+8wtdWhVqtOpEYKVqWM05ZKUkcWTDyku2d7Drl2/y7MMvrCKpsTGXPV0dD330fZ7CMrRmvVJxvV+IVwhf3PkF/Rf2p0eNHtQOqs3Dvz7MUy2fchaCJ1NOUu39aqwbso7OVTtf134dqoN0czqBHoHOdYsPLyayRiT3/ngv60+up4JvBZ5s8STDmg+74n7MdnO+rp4eRg+2ndmG1W7FqDfStlJbvt37LdvObKNlhZYcTz7OsqhlPNzo4Rs/IUKIQqf39Cew9xgSfn4N92rNMQRWInHpm3g3v9NZCNpSYjk3+yFCBs3AvUqTq+4v9osRqHYrxpCq+LUfjFvFBrl3OOygOlAMpjzbK0YT5tP7C9hTwTL3LMetajMMfqFX3Mbx32UNOg+f696vELfK0z+I3i+9yc/jRlLttg4EVq7G0in/o/ldDzkLwZRzMcy+vzOD3vs2T2+lS1Wo35T1n73DsS1/Ur1VJ7KSEzm8fjnVW3XOs93fX32Ip38QjfsM5PTeHTecVwGs2Vl4+Ob9/pscc5KP7m6L3uRGhfpN6TR8DH6h5a97v1IMCpeTYcnglT9e4aNtHxVYCLry9YCXs8QdJ+n3t7GePwrkTuruVrkRqX9+nqdI86rbGQBTWC0ytv2Ub6J337YP5SnkFKP7NQs978a9sPlWJvXYHvxqNMa7Wn0ud2mrn1dgMHFR/xKzbwcx+3YQvWc72SlJFzdWVY5t+ZNjW/686nOu0aYL9bvfQaUmLfEJDi1wwvjLC73SdL1f75q9GdZsGA/+8iAtyrfAy+jFtG7TnPcbdUZqB9XG0+h5lb3kNXPLh2RYMhhY/+KgOceTjzNrxyxGtxnNK+1fYfvZ7Tyz4hlMehNDmgwpcD+RNSL5/J/P6V+nP83Cm7Hz3E4+3/U5VoeVhKwEwn3CeaDhAyRkJdD+i/aoqNgcNp5o/oSzpVMIoT2PGq3wbtKbxCXTMIXVQmd0x7/T0Isb6A0YAiuhGK98na/eO4iAyOcwhddCtVnJ3LOMuAX/I3TwR5jCaqJz88RUoR5pf3+LMagyOq8Asg6uw3LmEIaA6/uiaU9PIOf4NoLuuPL7h6o6SFnzCaaK9TGFlK1pn4T2arTuTJO+A1nyxmjCajfE6O5Jp+EXr6XVGwwEVq6O0f3K3ZcrNmzOHePf4beJz2KzmHHYbUS07UqP5yc6tzm9dwd7l/3Io58vuemsHSr6Y83Jok6XPs515es2oc/LbxFYuToZiXH8Pe9D5j99P0PnLcPNM3+Lf0GkGBSauzA4TM2gmhyKP8SwJcM4lXoKgEebPEqTsCaMXjna5a8HvMCWFo81MZqcEzvI2PErOGzo3H3w7z4Kz/rdUBQFz7pdChwgxuAbcl0TvV9PoVdQEVav+x1kpyaRlZLEgVW/sf2nec7umXqDEbutgJbLy9Tt1pegyjWw26xs/nZWvu6dkaMn5SnmrrfQK47r/W5VtjWbXvNzB/tZ/uByPIwFfzjM6DGDBrMa8OOBH9k5fCduBjfnfRV8K/DvU/8W+LiCLNgHb2yczm/3/0Y5r3LO9Q7VQYvyLZjabSqQ21V6f9x+Zu+cfcVicELHCcRmxNJ6bmtUVSXUO5QhjYcwfdN0dIoOgD9P/snUv6bySZ9PaFWhFVFJUTy74lkmr5/MhE4Trju3EOLmOKxmEn4YC0DwwGmArsDt/LqMIHvu42T9u4HQRz7J04Jn8AkmfPiXBT7uAmNQpTwDtrhVrI8t5Rzp238mqN/LAAT1fZmkZTM4+/H9oOgwhdXEs14XLLFHr+u5ZO5fhc7dG49a7a64TfKqD7DGn6TcQ+9d1z6FuBFWcw4/vJjbpXng9C8wuuX/gaTLk2OZ+0gv/v1zOY/MWYTBdPEz2yck7JqDsSScPMqaD9+g3ZCnqNayAxmJcayb9RYr35lA75fexJyVwdIpY+g5Ziqe/oFX3deVRG1YSbcqAfR46S28AoKc62u07uRcLlejDuXrNmHWfR35d92yfKOuX4kUg0JTlw4Oo6A4WwKr+FVhTr859KjRA4C7697t0tcDXpBnpND/eNRsR0Dks87R2eDqUzpcz0Tve37/gRVvj8udV09RqNm+O8FVIrCas7FmZ5OdmsSRv1Y7t1cdDpZPf4Xl06/866zdZsXk6U2lxrdRsWFzAitUZdHrz+SZ7kHR6ejyxEvOos0/vOJ1de8sCYXe9XCoDtafWu9cvpJjycc4m34Wh+rgZMpJGoY2vKnjLdwPjy+G7+7+gu7Vu+e5L9wnnHoh9fKsqxtcl58P/cyVeBg9+OLOL/i076eczzxPuHc4c3bOwcfkQ4hX7utswroJPNzoYR5vljsARMPQhmRaMxm+ZDjjOo5zFo1CiCKiOjCf3utc5gp/c7aUszgyEkF1YE89D+Wq3/KhTeG1MV8yQJkhoDzlHpyJw5KNaslC7x1EwqLJGPzDrv00VJXMvSvxrN8dRW8scJvkVR+SE7WVcg/OLJZpjkTZozocnN69zblckJQz0WQkxKGqDlJjYyhXo/YNHWPzt7Op0KAZrQblXqZRrkYdjO6ezH/6fjo+PprMpARSY2P46ZXheXIBvNW1NsO/WXXVcRIO/rGUDZ9MYcGh8zzXpNVVs7j7+BJQsRrJZ05dd34pBoVmTqWcyjNK6IVC8NEmj/JBrw/wNl1s3nbV6wEvZY0/SfLyd/KuVBT8uo/KUwhej6sVi3HHD+ct6lSVo3+t5uglxd/V6AxGTJ7e5KQl57tvwJRZVGnWxnm7Z+YbVy32GvcZSKWmbVjxyw/0vHtgntFEyyqL3cJDvzzEffXvo3ZQbR5f8jj7Ku7L06p3Pb7b9wOPLYaFA6B3jch897er1I7DiYfzrDuSeIQqftceeMeoNzr/nhYeWEjfWn2dRV6WNStfwadXckcmy/3x4YaehhCiCKh2K0lL3sSjTmeMQRVJWv4OYeU/Q+91a6MmWuKOofcOyrdeZ/IAkweOnHRyTuzAv8uVr02+wBy9B1vyGbwumzoJct9LUlZ/RPaRjYQ88A4G/5L/Y6EomexWC0um/I86XfsQVKkay99+hfL1luVpfbsWqzkn3wieOl3u56iqqgRVrsHQL5fluX/D3JlYsjLp/vSEq/5YfnDNEpa99TJdR0/mxd4DrpnFkpVJytlovAP7X3d+KQZFkbu0G6hJb2Jl1EqWRy3n9yO/F9i6Mrjx4DyFoKtTVQeZe1eSsraAuWJUFXvKWYx+N1YIXMnhDatYPn1sgffV6hhJYKWqGN09sVstbPrmk3xdOIfOW0ZQ5Rqkx8cy675O+Vr9AipWzbPP6+ni6RMShlelCHxCrv1LcVkw7o9xpJpTnT9oLItaxmO/PcbSB5YCuXMDdvu6G1/f9TUtK7QscB8L9i1gyKLhvN8TWlWE2IzzGI05eBg8nAMnPd/6edp+0Zapf01lYP2BbDuzjTm75jCn7xznfsauGcuZ9DN8fVfukNNHEo+w7cw2WlVoRXJOMjM3z2R/3H6+6v+V8zH9avVj5uaZNA1v6uwmOmHdBPrV7oe+mOeoFEIULHX9FzjMmQTcPgrF5EH2sW0kLZtByL1TALClJxD/3QsE9n0Jt/IFzwmYvv1nDH5hGEKqotosZO5ZjvnU7jwjfWYf3w6oGAMrYUs+S8q6ORiDKuHV8OLIdlo9HgAAKdVJREFUoCl/fo49PcHZtfSCzL0rMJWvU+B1gMmrPiDr4FqCB0xCZ/LEnpF7fbri5oXO6JZveyGKyvrPZ2LOSOf2ZyZg8vDi2Jb1LHvrZe598zMgd/qs70YPpu8rb1O+buMC9xHRtisr3h7HrkXzqd6yAxmJ8az58A3C6zbGJzh34KSQ6rXyPMbN2zff+j/nvE16/Hn6jZsBwIHVi/l92ot0f3o8ITUb4G3Uk5WcgEmn4O6dO9jS2k+mEdG2K76hFchIjGPjF++j6HTU6973us+BFIOiSH2641OeXPbkVbvUXaokDQ4DYIk9QvKqD7GcPVTwBjc5ncPlMpMSWP3+6/z75/IrHEZH96fH5ynW/MIq5GvVC66Se259y4XTc8zVW/0uKC1dPIvDnyf/5L2t77FuyDp83XLf6L+56xsaz27MrO2zGHnbSKwOK4cTD5NlzbrifubsnIPNYWPUMhi1DCD3y9yQxkOY138eALdVuI1f7/uVsX+MZdL6SVQLqMZ7ke/xYKMHnfs5l3GO6NRo5227w847m9/hcMJhjHojXap2YdNjm6jqX9W5zfiO41FQGL92PGfSzxDiGUK/Wv2Y0m1KoZ0nIcTNyzm1m/Qdv1Bu0Ax0bl5A7rV9sV8OJ2PXYryb3QF2G7ak06jWnCvuR7XbSFn7KfaMBBSDG8Zy1Qm5f3qe0UdVcyYp6+diT09A5+6DZ+0O+HV8FEV/8eujPSMJe1pcnn07cjLIPvwX/t2fLPDYmf/kDqIRv+B/edYH9n4Br0b5e0IIURRO/bOFHT/OY9B73+LmlVtc9R03gy+H9mXXovk06/8gdpuNpOjjWHOyr7ifRr0GYMnKZNev37D2k2m4e/tSpVlrOo948YbyZCTGkxZ3cZqx3UsX4rDbWPXeRADGtanKvME9aNDzbvqOnQ7kFquLJz1Pdloynv6BVGzYgsGzfsLT//pbNhVVvcJEYEIzaWlp+Pn5kZCQQFDQ9f9jauHSVr+KvhXJsGSw+fRm/or+i9XHV7MlZku+x9QLqcedte+kV0QvDsUf4sllT+YZHGZos6EFHOnWWa1Wli1bRu/evTEaC75+4XrY0uKxxB4h6/AGsg+sBVQUkwe+7QajM3mQvOqDPIO/eBfQReZaLozy6V+hCqf3bGPNh2+Qk5aCotfTetBwfEPCWfX+xDyFXEEXCqfFnbtqq9617r8ehXVeS4JMSybe03JbrTPGZuBl8irKowG5x7JakzEa/YvwWGVLWXrNFic5r4XDYcnmzMzceT8rjF6CXTHIeS0C8notGq52Xi3ZWczsmTt35egVezF5XP9I3q4kMTGR4OBgUlNT8fX1LdR9S8uguGmXD/5Sxa8Kp9NOY1ftV33cx70/ds6v1qFKB3rX6u0yg8PY0uKvOHCLqqqkb/uR1HWfcekcf571uuLfZTh6n2AA3Gu0uurgL3D9E7lfqlxEXXq/NI2wWrlzQNVo2+WWR+iUVj8hhBBCiLJLikFxU9adWMewJcOcg76oqJxMPQlAZb/KdKjcgQYhDRi3blyeLqIFdQMtrsFh7OnxeGfGYE+PxxiYf46k3JFA/5vSAQXP+l3RewViSz6LLeUM1qSzYLfkfZCi4Nd5mLMQBMjKsZGcmE2Ah42CfrzZ9sOXrP1kqnMi99qdehJcNQJLViYZifEc+iP/HDStBg2j4+Oj0Rsu/somhZw2bmR+QCGEuBlXmx9QCHFjrjZHoJBiUFzDpd1Aw7zDWHJ4CR9t/4i1J9YWuP3CAQu5r8F9ztshXiGMWDqiWOYIvFqr3oUpH2qpKvGfLcK37UMYQ6phSz2HLeUctoRTmE/vu+QRKlkH/rj2QVU195j/He/yuf06DX+BoMrViD1ygPNHDnDu371kJiXkefzhP5dz+Aq7v6B6q055CkFRfNLMaaSb0523jzx1BICUnBRSclKc633cfJzXCQohxI1wmDNxWC5ekxQ2fJ5zvc1mA8CWkYje08d5naAQomDmzHQsWZnO28O/zR1t3ZyRhjkjzbne5OnlvFawLJNiUFzR5d1A/d39Sc7JnY7g0jkBL9AretpVzjux7NBmQ4mMiLzlbqBXK/QcOemk/r2AjO0/caH7pqliAww+ITgsWTiyUrGcu2SSb1Ul7e9vruu47rU64F6lCYaA8ihGd+Lmj0a55HmrKOQ4DCTs30Vc1KHci3z/uwxXdTj4c/Zb13WciLbdCKpcHVV1sO2HL/KNAnq1+WdE0bE77ITNCCPbduULxy/wMHiQPjZdRtwUQtwQ1WHn7IcDUW3mAu+364xQ+wnOf/YoBp2OCqMXo8j7jBAFctjtfHhXG2zmKw+edIHBzZ3Ry/fkmxairJFiUBToUPyhfN1Ak3OSCXAP4IkWTzCi+QjWHF9zXa1+1+oGerVCDy7rvqkoeDe/C72nH5bYo1jOR2FPjc33GEvMfiz51uZlCKqEKTQCg384ismb1D/zXguIoiOg+5PYFDeSTh/nzM4dnNyXQMsGgegUBYeqsm1/AseW97/qcfzCK1Gp8W2E1ayPT0gYi157GlXNO6VDj+cnOrt8BlWpcV2jfIqip9fpaVWxFetPrs/348elFBRaV2wthaAQ4oYpOj2m8nUwR++Fq7zPgIKpfF0pBIW4Cp1eT/m6jYnesy3PD+v5KArl6zUp84UgSDFYpl3aBbSCTwX2nt/L8qjlLI9azsbojQV++V14z0J61OgBXH+r37W7b757cfTNHk/jVrUZ9tQ4bGnnscafIGP7zxcfoKpk7Pjlup6fV7M7MYVGoNqtJK/6IM9c2SoKwQPfwq73ICc9lez0FGLd6lAu56Cz0Nt/2s6vg/uSlZyYZ79nE7Lw8TSSnmUlO8eOotPhUy4cT/8gYv/dm2dbRafjwQ8W5Cnmer5w7YncrzW3nyg+kzpPouO8jlfdRkVlUpdJxZRICFHa+HV4hLj5z19jKxW/DkOKJY8QJVmHx55j/jODrr6RqtLhseeKJY+rk2KwjLq8C6ivmy+p5tSrPkav6KkXUi/Pumu1+uUv9p7BvVozbCmxWGKPkPrn5xc3Vh0kr3z/uvK7VWmKe/WWmMJqYlOMJC14Nm+xp8L+o4lk74snMzkB+4kEWjYIytui1789XDZip4e7Pk+hd4F3cCi+5cL5f3t3HhZl1f4B/DsLwyKrIKusYkCyKBAIZhpg2E97cSteQ8OUNrEwMiP3MlMzzfQ10VIgVFBzzV5URMBdAUXcQlQQFxBF9nWYOb8/eHlynFFxYALi/lzXXFdzzpnz3NyeHG7Ps9y9nI26egnXx+Pz8WFCKvRMm58l+Pg1g4p29VpT7NHNYTqPwdaDMdRmKI7ePKrwTrkCngCvWL+Cl61e7oDoCCH/BOqWLlC3cmu+dv0Jz+UV9XaFuqXL3xwZIV2PpdtLsOrvjVs5mWBS+e9tnkAAS9eXYOnq2QHRdT5UDP5DPf78v0ZJI84Xn8fpO6eRmp+KnX/uhCnUYcvTQj6rRXFDBTQEGvC388fr9q9juP1wpBWkYf6+T2AFdRSiAV+NXCVX+Cna9ZM21KCp7C4aiv5E+YFV4E57YVKUHVj57OD5Qgj1TSHQ6QWehi7qctPlCr2cOzyUnNqNh7cLUP3gHvr01n6s2CvF9dubZKa9+6BOYaEnVNeAUF0T9ZVlMoUeAATOWIgX/d+Aulbz894UFXsthSDQ+l09Kva6lqftDkqYhHYFCSFt9qzdQT3ft//GaAjp2p62O8gkEtoVfAQVg53YnaKLMDQcorDv1t0c3CnMgoWVByzNmx+myRhDdWM1Vp9ZjTWp38AaGihgddDQN8OdqjtofOSxCMF8MywROkHA40HCGKKarmDy+FjuFFAAMLl1FcNEvv+7VQwPPQXmYE2NkNSUQVJThtpLh1CdtQctxZ5A3wyssQ7S2vKn/lxS8NAIddQ1SKEvagCP91epJ2UMu1PyUVd/jWtTXOjJnip6/Xa1XLHn+Or/wcjGHhJJE07Gr5Xb0QuN3gkjm74QqqujsqQIa4OHyDzbj8fno4/3UK4QBGhXr7tq2R08UnAEUsg+KoV2BQkh7YHbHXz82kEeHwAgsnhR8QcJIXJadgcLz2fI7LbTrqA8KgZVaM2aNVi2bBmKi4vh5uaG1atXw8vLq9Wf522fh5icPjByH4UacQ1qG6pR01iFxospGFtaDwseDxK2CTPUSnFIWIUHNQ/Q2FSPUXwTHFfzgeB/xdO6qpvIZLqw0NBHPz079FEzgEfJfa4IE/B4+E7oBN6ZA3iQcwoAA2usR11+BrcjxwPDw6TlKEta/sR4JeVF3H/XixlqahrRU08kX+yl3eKKMkWF3qM7c4DiQq/fa6Ng6zkIPa3soKahhY2TR8gVe35Tv+SKMn3T3nI7eqYOztwxdI3NMHzG06/le3QsFXvdj6LdQdoVJIS0J4W7g084bZQQ8nSKdgdpV1AeFYMqsnXrVkRGRiI6Ohre3t5YuXIlAgMDkZubC2Nj41bNIeDx4H/zJniFq+Q7HynkIpqMENFkBAhsgcduisTn8fCR0Kb5DQNQLgHwgPv8X9PxgJvn8egN9GVH/PVeImVoFEuhqS5/B6ZTFx7gZnENmpqa/1VTUbFn6RUA0xf6gS8UIm3dMplCr76RYdL6PdA1MQNfIED1w/vYMOn/5Aq9Ie99JntTlmcUcm4j3oLlAB/s37kNw8e8hZ7mlnKx041byNMMth6MwVaDcbTwKACADz6G2AyhXUFCSLtRt3SBqLczGm9f/F8LD6Lerh0aEyFdlaXbS+jt4onbFzKbG/h8WLl50a7gY6gYVJEVK1bgvffew7vvvgsAiI6Oxh9//IGNGzciKiqq1fPweI+XZE/HGFP4mYrqRtTUSdAoloIxBhvzHjLjGGM4f7Uc4iYpGAA1AR/9HfTldvWSTt6DWKADLU0hhrnw5fpNfEfD3WMIevQ0AmMMv344Vq7Y++iHOVyhpamrj/3fz0Fdff0jO3b9uDk1dPRatWPXmkJOp5cpeljaQ6eX6RPzR7t+5GnmDJ6DwM2BAAAppLQrSAhpd3qDJuD+1pbfE1jztYLnCzoyJEK6rEHvhGPr582/i0MqpV1BBagYVIHGxkZkZWXhyy+/5Nr4fD4CAgJw8uRJufENDQ1oaPjrYbMVFc139axuaIKUMWSW6EDLwAI8Hg/V5XfhZVQhV4RllBlB18gGjeXFcNW5Ldd/TX0A9J2coaahgaaGeqTuXg0PJwNuxy7rzzI4v7sQWgaGAA+oLX+I1F/myI0ZvmwbdIxMUPXgHlLn/RsejrL9Q75+EzpGJtyxfT74AqlrvkVZtRg8Pg+vhs+CWCBCaWnz4xp6D/RHcLQzKu7ehp55b+gYmXB9LVozBgAgEEHbqi/EgMJ+sViM2tpalJaWQk1N7Rl/iqS1ulNeHXs4Av97ju0QyyFw6uGkeC22ixq0pLO29iHU1OTviEaU053W7N+J8to+pJpmqKpvAgDwLVygpmGC2trLlNd2RutVNTpbXjXNbVDf1HyqtYXrS9CysFXh97bqPHz4EEDz5k174zFVzNrN3b17FxYWFjhx4gR8fHy49pkzZyI9PR2nT5+WGb9gwQJ89dVXf3eYhBBCCCGEkC7i+vXrsLOza9c5aWewE/jyyy8RGRnJvS8vL4e1tTUKCwuhp6fXgZH9s1RWVsLS0hK3bt2Crq5uR4fzj0F5VR3KrWpQXlWD8qoalFfVoLyqBuVVNSoqKmBlZYWePXu2+9xUDKqAkZERBAIB7t27J9N+7949mJrKX6+mrq4OdXV1uXY9PT36H0kFdHV1Ka8qQHlVHcqtalBeVYPyqhqUV9WgvKoG5VU1+Hx++8/Z7jMSiEQieHh4ICUlhWuTSqVISUmROW2UEEIIIYQQQjoK7QyqSGRkJEJDQ+Hp6QkvLy+sXLkSNTU13N1FCSGEEEIIIaQjUTGoIsHBwbh//z7mzZuH4uJi9O/fH/v374eJickzP6uuro758+crPHWUKI/yqhqUV9Wh3KoG5VU1KK+qQXlVDcqralBeVUOVeaW7iRJCCCGEEEJIN0TXDBJCCCGEEEJIN0TFICGEEEIIIYR0Q1QMEkIIIYQQQkg3RMUgIYQQQgghhHRDVAx2QmvWrIGNjQ00NDTg7e2NM2fOdHRIXcqRI0fwxhtvwNzcHDweD7t375bpZ4xh3rx5MDMzg6amJgICApCXl9cxwXYhixcvxksvvQQdHR0YGxtj1KhRyM3NlRlTX1+P8PBwGBoaQltbG2PHjsW9e/c6KOKuYe3atXB1deUe0Ovj44OkpCSun3LaPpYsWQIej4fp06dzbZTb57dgwQLweDyZl6OjI9dPOVXenTt3MGHCBBgaGkJTUxMuLi7IzMzk+um76/nZ2NjIrVcej4fw8HAAtF6VJZFIMHfuXNja2kJTUxN9+vTBwoUL8eg9KWm9KqeqqgrTp0+HtbU1NDU14evri4yMDK5fFXmlYrCT2bp1KyIjIzF//nycPXsWbm5uCAwMRElJSUeH1mXU1NTAzc0Na9asUdj/3XffYdWqVYiOjsbp06fRo0cPBAYGor6+/m+OtGtJT09HeHg4Tp06heTkZIjFYrz22muoqanhxnz66af4/fffsX37dqSnp+Pu3bsYM2ZMB0bd+fXu3RtLlixBVlYWMjMz4efnh6CgIFy6dAkA5bQ9ZGRkYN26dXB1dZVpp9wqp1+/figqKuJex44d4/oop8opKyvDoEGDoKamhqSkJFy+fBnLly+HgYEBN4a+u55fRkaGzFpNTk4GALz55psAaL0qa+nSpVi7di3+85//4MqVK1i6dCm+++47rF69mhtD61U5YWFhSE5ORnx8PC5cuIDXXnsNAQEBuHPnDgAV5ZWRTsXLy4uFh4dz7yUSCTM3N2eLFy/uwKi6LgBs165d3HupVMpMTU3ZsmXLuLby8nKmrq7OEhISOiDCrqukpIQBYOnp6Yyx5jyqqamx7du3c2OuXLnCALCTJ092VJhdkoGBAfvll18op+2gqqqK9e3blyUnJ7MhQ4awiIgIxhitV2XNnz+fubm5KeyjnCrviy++YC+//PIT++m7q31ERESwPn36MKlUSuu1DUaMGMEmT54s0zZmzBgWEhLCGKP1qqza2lomEAjYvn37ZNrd3d3Z7NmzVZZX2hnsRBobG5GVlYWAgACujc/nIyAgACdPnuzAyP458vPzUVxcLJNjPT09eHt7U46fU0VFBQCgZ8+eAICsrCyIxWKZ3Do6OsLKyopy20oSiQSJiYmoqamBj48P5bQdhIeHY8SIETI5BGi9tkVeXh7Mzc1hZ2eHkJAQFBYWAqCctsXevXvh6emJN998E8bGxhgwYAB+/vlnrp++u9qusbERmzZtwuTJk8Hj8Wi9toGvry9SUlJw9epVAMD58+dx7NgxvP766wBovSqrqakJEokEGhoaMu2ampo4duyYyvIqVPqTpN09ePAAEokEJiYmMu0mJib4888/Oyiqf5bi4mIAUJjjlj7ybFKpFNOnT8egQYPg7OwMoDm3IpEI+vr6MmMpt8924cIF+Pj4oL6+Htra2ti1axdefPFFZGdnU07bIDExEWfPnpW53qIFrVfleHt7IzY2Fg4ODigqKsJXX32FwYMH4+LFi5TTNrhx4wbWrl2LyMhIzJo1CxkZGfjkk08gEokQGhpK313tYPfu3SgvL8ekSZMA0N8BbREVFYXKyko4OjpCIBBAIpFg0aJFCAkJAUC/aylLR0cHPj4+WLhwIZycnGBiYoKEhAScPHkS9vb2KssrFYOEkOcWHh6OixcvylwrRJTn4OCA7OxsVFRU4LfffkNoaCjS09M7Oqwu7datW4iIiEBycrLcv7IS5bX8yz8AuLq6wtvbG9bW1ti2bRs0NTU7MLKuTSqVwtPTE99++y0AYMCAAbh48SKio6MRGhrawdH9M2zYsAGvv/46zM3NOzqULm/btm3YvHkztmzZgn79+iE7OxvTp0+Hubk5rdc2io+Px+TJk2FhYQGBQAB3d3eMHz8eWVlZKjsmnSbaiRgZGUEgEMjdyerevXswNTXtoKj+WVrySDlW3rRp07Bv3z6kpqaid+/eXLupqSkaGxtRXl4uM55y+2wikQj29vbw8PDA4sWL4ebmhh9//JFy2gZZWVkoKSmBu7s7hEIhhEIh0tPTsWrVKgiFQpiYmFBu24G+vj5eeOEFXLt2jdZrG5iZmeHFF1+UaXNycuJOwaXvrra5efMmDh06hLCwMK6N1qvyPv/8c0RFReHf//43XFxcMHHiRHz66adYvHgxAFqvbdGnTx+kp6ejuroat27dwpkzZyAWi2FnZ6eyvFIx2ImIRCJ4eHggJSWFa5NKpUhJSYGPj08HRvbPYWtrC1NTU5kcV1ZW4vTp05TjZ2CMYdq0adi1axcOHz4MW1tbmX4PDw+oqanJ5DY3NxeFhYWU2+cklUrR0NBAOW0Df39/XLhwAdnZ2dzL09MTISEh3H9Tbtuuuroa169fh5mZGa3XNhg0aJDco3quXr0Ka2trAPTd1VYxMTEwNjbGiBEjuDZar8qrra0Fny9bQggEAkilUgC0XttDjx49YGZmhrKyMhw4cABBQUGqy6vSt54hKpGYmMjU1dVZbGwsu3z5Mnv//feZvr4+Ky4u7ujQuoyqqip27tw5du7cOQaArVixgp07d47dvHmTMcbYkiVLmL6+PtuzZw/LyclhQUFBzNbWltXV1XVw5J3bRx99xPT09FhaWhorKiriXrW1tdyYDz/8kFlZWbHDhw+zzMxM5uPjw3x8fDow6s4vKiqKpaens/z8fJaTk8OioqIYj8djBw8eZIxRTtvTo3cTZYxyq4zPPvuMpaWlsfz8fHb8+HEWEBDAjIyMWElJCWOMcqqsM2fOMKFQyBYtWsTy8vLY5s2bmZaWFtu0aRM3hr67lCORSJiVlRX74osv5PpovSonNDSUWVhYsH379rH8/Hy2c+dOZmRkxGbOnMmNofWqnP3797OkpCR248YNdvDgQebm5sa8vb1ZY2MjY0w1eaVisBNavXo1s7KyYiKRiHl5ebFTp051dEhdSmpqKgMg9woNDWWMNd/yeO7cuczExISpq6szf39/lpub27FBdwGKcgqAxcTEcGPq6urY1KlTmYGBAdPS0mKjR49mRUVFHRd0FzB58mRmbW3NRCIR69WrF/P39+cKQcYop+3p8WKQcvv8goODmZmZGROJRMzCwoIFBweza9eucf2UU+X9/vvvzNnZmamrqzNHR0e2fv16mX767lLOgQMHGACFuaL1qpzKykoWERHBrKysmIaGBrOzs2OzZ89mDQ0N3Bhar8rZunUrs7OzYyKRiJmamrLw8HBWXl7O9asirzzGGFN+X5EQQgghhBBCSFdE1wwSQgghhBBCSDdExSAhhBBCCCGEdENUDBJCCCGEEEJIN0TFICGEEEIIIYR0Q1QMEkIIIYQQQkg3RMUgIYQQQgghhHRDVAwSQgghhBBCSDdExSAhhBBCCCGEdENUDBJCCOkwKSkpcHJygkQi6ehQ2s3u3bthb28PgUCA6dOnd3Q4nZaNjQ1Wrlyp8uMUFBSAx+MhOzu7XeeNiorCxx9/3K5zEkLI342KQUII6aYmTZoEHo8HHo8HNTU1mJiYYNiwYdi4cSOkUqnCzwQGBkIgECAjIwPAX79oP+0VGxv7xBhmzpyJOXPmQCAQAABiY2O5zwkEAhgYGMDb2xtff/01Kioq2j0HynJ0dIS6ujqKi4vl+j744AOMGzcOt27dwsKFCzFp0iSMGjVKJXEMHTr0qbkfOnSoSo7bWSnKtaWlJYqKiuDs7Nyux5oxYwbi4uJw48aNdp2XEEL+TlQMEkJINzZ8+HAUFRWhoKAASUlJePXVVxEREYGRI0eiqalJZmxhYSFOnDiBadOmYePGjQD++kW75fXZZ5+hX79+Mm3BwcEKj33s2DFcv34dY8eOlWnX1dVFUVERbt++jRMnTuD999/Hr7/+iv79++Pu3buqScRzOHbsGOrq6jBu3DjExcXJ9FVXV6OkpASBgYEwNzeHjo5Oux23sbFRrm3nzp1cns+cOQMAOHToENe2c+dOmfFisbjd4ukqBAIBTE1NIRQK23VeIyMjBAYGYu3ate06LyGE/J2oGCSEkG5MXV0dpqamsLCwgLu7O2bNmoU9e/YgKSlJbkcvJiYGI0eOxEcffYSEhATU1dVxv2i3vLS1tSEUCmXaNDU1FR47MTERw4YNg4aGhkw7j8eDqakpzMzM4OTkhClTpuDEiROorq7GzJkzuXH79+/Hyy+/DH19fRgaGmLkyJG4fv061+/n54dp06bJzH3//n2IRCKkpKQAAH766Sf07dsXGhoaMDExwbhx456Zsw0bNuDtt9/GxIkTuaIYANLS0rjiz8/Pj9uZi4uLw549e7jdurS0NADArVu38NZbb0FfXx89e/ZEUFAQCgoKuPladrkWLVoEc3NzODg4yMXSs2dPLs+9evUCABgaGnJthoaGWLt2Lf71r3+hR48eWLRoESQSCaZMmQJbW1toamrCwcEBP/74o8y8Lcf+/vvvYWZmBkNDQ4SHh8sUk0/L3dChQzFt2jRMmzYNenp6MDIywty5c8EYe2JeV6xYARcXF/To0QOWlpaYOnUqqquruf7Y2Fjo6+vjwIEDcHJygra2NvePGQCwYMEChbl+/DTRtLQ08Hg8pKSkwNPTE1paWvD19UVubq5MPN988w2MjY2ho6ODsLAwREVFoX///jJj3njjDSQmJj7xZyKEkM6OikFCCCEy/Pz84ObmJrOrxBhDTEwMJkyYAEdHR9jb2+O3335r03GOHj0KT0/PVo01NjZGSEgI9u7dy11fWFNTg8jISGRmZiIlJQV8Ph+jR4/mTnENCwvDli1b0NDQwM2zadMmWFhYwM/PD5mZmfjkk0/w9ddfIzc3F/v378crr7zy1Diqqqqwfft2TJgwAcOGDUNFRQWOHj0KADIFxY4dO1BUVIS9e/firbfe4oqWoqIi+Pr6QiwWIzAwEDo6Ojh69CiOHz/OFTeP7gCmpKQgNzcXycnJ2LdvX+uT+4gFCxZg9OjRuHDhAiZPngypVIrevXtj+/btuHz5MubNm4dZs2Zh27ZtMp9LTU3F9evXkZqairi4OMTGxnL/QNCa3MXFxUEoFOLMmTP48ccfsWLFCvzyyy9PjJPP52PVqlW4dOkS4uLicPjwYZniHwBqa2vx/fffIz4+HkeOHEFhYSFmzJgBoPm0TUW5fpLZs2dj+fLlyMzMhFAoxOTJk7m+zZs3Y9GiRVi6dCmysrJgZWWlcAfQy8sLt2/fliniCSGkS2GEEEK6pdDQUBYUFKSwLzg4mDk5OXHvDx48yHr16sXEYjFjjLEffviBDRkyRO5z8+fPZ25ubq06vp6eHvv1119l2mJiYpienp7C8WvXrmUA2L179xT2379/nwFgFy5cYIwxVldXxwwMDNjWrVu5Ma6urmzBggWMMcZ27NjBdHV1WWVlZaviZYyx9evXs/79+3PvIyIiWGhoKPe+rKyMAWCpqalcm6I8x8fHMwcHByaVSrm2hoYGpqmpyQ4cOMB9zsTEhDU0NLQqtvz8fAaAnTt3jmsDwKZPn/7Mz4aHh7OxY8fKxGxtbc2ampq4tjfffJMFBwczxp6duyFDhjAnJyeZn++LL76QWVPW1tbshx9+eGJM27dvZ4aGhtz7mJgYBoBdu3aNa1uzZg0zMTGRifvxXD+el9TUVAaAHTp0iBvzxx9/MACsrq6OMcaYt7c3Cw8Pl5ln0KBBcmu7oqKCAWBpaWlP/DkIIaQzo51BQgghchhj4PF43PuNGzciODiYu+5q/PjxOH78uMxpmc+rrq5O7hTRZ8UEgIsrLy8P48ePh52dHXR1dWFjYwOg+dpGANDQ0JA5lfPs2bO4ePEiJk2aBAAYNmwYrK2tYWdnh4kTJ2Lz5s2ora19agwbN27EhAkTuPcTJkzA9u3bUVVV1eqfAwDOnz+Pa9euQUdHB9ra2tDW1kbPnj1RX18vk1MXFxeIRKLnmvtxinZf16xZAw8PD/Tq1Qva2tpYv349l7cW/fr1427sAwBmZmYoKSkB0LrcDRw4UGYN+fj4IC8v74l3jj106BD8/f1hYWEBHR0dTJw4EaWlpTLzamlpoU+fPgpjel6urq4y8wDg5srNzYWXl5fM+MffA+BOgX7WuiGEkM6KikFCCCFyrly5AltbWwDAw4cPsWvXLvz0008QCoUQCoWwsLBAU1OTzDVzz8vIyAhlZWXPFZOuri4MDQ0BNF+v9fDhQ/z88884ffo0Tp8+DUD2RithYWFITk7G7du3ERMTAz8/P1hbWwMAdHR0cPbsWSQkJMDMzAzz5s2Dm5sbysvLFR7/8uXLOHXqFGbOnMnlYeDAgaitrX3u68aqq6vh4eGB7OxsmdfVq1fx9ttvc+N69OjxXPMq8vgciYmJmDFjBqZMmYKDBw8iOzsb7777rtwNatTU1GTe83g87hTc583dsxQUFGDkyJFwdXXFjh07kJWVhTVr1gCQ/fNUFBN7ynWIT/PoXC1F65PuovskDx8+BADuek1CCOlqqBgkhBAi4/Dhw7hw4QJ3l8/Nmzejd+/eOH/+vEzhsnz5csTGxir9jMABAwbg8uXLrRpbUlKCLVu2YNSoUeDz+SgtLUVubi7mzJkDf39/ODk5KSwsXVxc4OnpiZ9//hlbtmyRuS4MAIRCIQICAvDdd98hJycHBQUFOHz4sMIYNmzYgFdeeUUuD5GRkdiwYcMTYxeJRHI5cnd3R15eHoyNjWFvby/z0tPTa1VOlHX8+HH4+vpi6tSpGDBgAOzt7ZXa4X1W7lqK8xanTp1C3759ZXYbW2RlZUEqlWL58uUYOHAgXnjhBaXuHKso18pwcHDgHp/S4vH3AHDx4kWoqamhX79+bT4mIYR0BCoGCSGkG2toaEBxcTHu3LmDs2fP4ttvv0VQUBBGjhyJd955B0BzETRu3Dg4OzvLvKZMmYIHDx5g//79Sh07MDAQx44dk2tnjKG4uBhFRUW4cuUKNm7cCF9fX+jp6WHJkiUAAAMDAxgaGmL9+vW4du0aDh8+jMjISIXHCQsLw5IlS8AYw+jRo7n2ffv2YdWqVcjOzsbNmzfx66+/QiqVKrxrp1gsRnx8PMaPHy+Xh7CwMJw+fRqXLl1SeHwbGxvk5OQgNzcXDx48gFgsRkhICIyMjBAUFISjR48iPz8faWlp+OSTT3D79m1l0tlqffv2RWZmJg4cOICrV69i7ty5Cgudp2lN7goLCxEZGYnc3FwkJCRg9erViIiIUDifvb09xGIxVq9ejRs3biA+Ph7R0dHP/bMpyrUyPv74Y2zYsAFxcXHIy8vDN998g5ycHJnTXoHmmyANHjz4iXfMJYSQzo6KQUII6cb2798PMzMz2NjYYPjw4UhNTcWqVauwZ88eCAQCZGVl4fz583LPAgQAPT09+Pv7P3VX7GlCQkJw6dIluVv6V1ZWwszMDBYWFvDx8cG6desQGhqKc+fOcdd28fl8JCYmIisrC87Ozvj000+xbNkyhccZP348hEIhxo8fL3ONor6+Pnbu3Ak/Pz84OTkhOjoaCQkJCnd59u7di9LSUplisoWTkxOcnJyemIf33nsPDg4O8PT0RK9evXD8+HFoaWnhyJEjsLKywpgxY7hHaNTX10NXV7fVOVTGBx98gDFjxiA4OBje3t4oLS3F1KlTn2uO1uTunXfeQV1dHby8vBAeHo6IiAi8//77Cudzc3PDihUrsHTpUjg7O2Pz5s1YvHjxc/9sinKtjJCQEHz55ZeYMWMG3N3dkZ+fj0mTJsld45qYmIj33ntPqWMQQkhnwGPKnmxPCCGEtNHnn3+OyspKrFu3TmXHKCgoQJ8+fZCRkQF3d3eVHYf8ZejQoejfvz9WrlzZ0aG0m2HDhsHU1BTx8fEAgKSkJHz22WfIyclp9wfaE0LI34X+9iKEENJhZs+ejZ9++glSqRR8fvuerCIWi1FaWoo5c+Zg4MCBVAiSVqutrUV0dDQCAwMhEAiQkJCAQ4cOITk5mRtTU1ODmJgYKgQJIV0a/Q1GCCGkw+jr62PWrFkqmfv48eN49dVX8cILL+C3335TyTHIPxOPx8N///tfLFq0CPX19XBwcMCOHTsQEBDAjRk3blwHRkgIIe2DThMlhBBCCCGEkG6IbiBDCCGEEEIIId0QFYOEEEIIIYQQ0g1RMUgIIYQQQggh3RAVg4QQQgghhBDSDVExSAghhBBCCCHdEBWDhBBCCCGEENINUTFICCGEEEIIId0QFYOEEEIIIYQQ0g39P2wWemtrUWHG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4MAAAIjCAYAAAC5/M6gAAAAOXRFWHRTb2Z0d2FyZQBNYXRwbG90bGliIHZlcnNpb24zLjcuMSwgaHR0cHM6Ly9tYXRwbG90bGliLm9yZy/bCgiHAAAACXBIWXMAAA9hAAAPYQGoP6dpAAEAAElEQVR4nOzdd3hT1RvA8W+SpntvCmVPkQ0CylbZIiJ7yBRUUAQVRZElCoI/BQeKbKVsQRBBhuwhewgqQ1qg0EL3bppxf3/UBkJbaKElaft+nicPyb3n3vveQ3KbN+fcc1SKoigIIYQQQgghhChR1NYOQAghhBBCCCHEoyfJoBBCCCGEEEKUQJIMCiGEEEIIIUQJJMmgEEIIIYQQQpRAkgwKIYQQQgghRAkkyaAQQgghhBBClECSDAohhBBCCCFECSTJoBBCCCGEEEKUQJIMCiGEEEIIIUQJJMmgEEKIYis5OZlhw4YRGBiISqXizTfftHZIQgghhM2QZFAIIUShW7JkCSqVimPHjj3S437yyScsWbKEV199lR9//JEBAwbcdxuj0UhQUBAqlYotW7Y8giiLN5VKZX7Y2dnh7e1NgwYNGD16NH/99dc9t507dy4qlYrGjRtbLC9fvrzFfnN7LFmypBDPTAghij47awcghBBCFJadO3fSpEkTJk2alK9tIiIiKF++PCEhIXTo0KEQIywZnn32WV566SUURSEhIYHTp0+zdOlS5s6dy6effsrYsWNz3C4kJITy5ctz5MgRLl26ROXKlQGYPXs2ycnJ5nKbN29mxYoVfPHFF/j6+pqXP/nkk4V7YkIIUcRJMiiEEKLYunXrFo899li+tlm2bBn169dn4MCBvP/++6SkpODi4nLf7fJarrhJT0/H3t4etTr3zkZVq1alf//+FstmzJjBc889x1tvvUX16tXp2LGjxfrQ0FAOHjzIunXrGDFiBCEhIeakvmvXrhZlIyMjWbFiBV27dqV8+fIFcl5CCFESSDdRIYQQNuP69esMGTKEgIAAHBwcqFmzJosWLbIok5GRwcSJE2nQoAEeHh64uLjQvHlzdu3aZS6ze/duVCoVoaGh/Prrr+Zug2FhYfc8flpaGuvXr6d379707NmTtLQ0NmzYkK3coEGDcHV15d9//6Vjx464ubnRr18/AEwmE7Nnz6ZmzZo4OjoSEBDAiBEjiIuLs9jHhg0b6NSpE0FBQTg4OFCpUiU++ugjjEZjnurq5MmTdOjQAXd3d1xdXXn66af5448/zOuPHTuGSqVi6dKl2bbdunUrKpWKTZs2mZflpe6z6nXlypVMmDCB0qVL4+zsTGJiYp5ivpOPjw8rV67Ezs6Ojz/+ONv6kJAQvLy86NSpE927dyckJCTfxxBCCHFv0jIohBDCJty8eZMmTZqgUqkYNWoUfn5+bNmyhaFDh5KYmGge/CUxMZEFCxbQp08fXn75ZZKSkli4cCHt2rXjyJEj1K1blxo1avDjjz8yZswYypQpw1tvvQWAn5/fPWPYuHEjycnJ9O7dm8DAQFq1akVISAh9+/bNVtZgMNCuXTuaNWvGZ599hrOzMwAjRoxgyZIlDB48mDfeeIPQ0FC+/vprTp48yYEDB9BqtUDmfZSurq6MHTsWV1dXdu7cycSJE0lMTGTWrFn3jPPcuXM0b94cd3d3xo0bh1arZd68ebRq1Yo9e/bQuHFjGjZsSMWKFVm9ejUDBw602H7VqlV4eXnRrl27fNV9lo8++gh7e3vefvttdDod9vb294w3N2XLlqVly5bs2rWLxMRE3N3dzetCQkLo1q0b9vb29OnTh2+//ZajR4/SqFGjBzqWEEKIHChCCCFEIVu8eLECKEePHs21zNChQ5VSpUop0dHRFst79+6teHh4KKmpqYqiKIrBYFB0Op1Fmbi4OCUgIEAZMmSIxfJy5copnTp1ynOcnTt3Vp566inz6++//16xs7NTbt26ZVFu4MCBCqC89957Fsv37dunAEpISIjF8t9++y3b8qzzudOIESMUZ2dnJT09/Z5xdu3aVbG3t1f+/fdf87IbN24obm5uSosWLczLxo8fr2i1WiU2Nta8TKfTKZ6enhZ1lde637VrlwIoFStWzDH+nADKyJEjc10/evRoBVBOnz5tXnbs2DEFULZv364oiqKYTCalTJkyyujRo3Pcx6xZsxRACQ0NzVNMQgghMkk3USGEEFanKAo//fQTzz33HIqiEB0dbX60a9eOhIQETpw4AYBGozG3RJlMJmJjYzEYDDRs2NBc5kHExMSwdetW+vTpY1724osvolKpWL16dY7bvPrqqxav16xZg4eHB88++6zFOTRo0ABXV1eLrqxOTk7m50lJSURHR9O8eXNSU1P5559/co3TaDSybds2unbtSsWKFc3LS5UqRd++fdm/f7+522avXr3Q6/WsW7fOXG7btm3Ex8fTq1cvIH91n2XgwIEW8T8MV1dXcx1kCQkJISAggNatWwOZI5L26tWLlStX5rkbrRBCiPuTZFAIIYTVRUVFER8fz/fff4+fn5/FY/DgwUDmYDBZli5dSu3atXF0dMTHxwc/Pz9+/fVXEhISHjiGVatWodfrqVevHpcuXeLSpUvExsbSuHHjHO9Xs7Ozo0yZMhbLLl68SEJCAv7+/tnOIzk52eIczp07xwsvvICHhwfu7u74+fmZB1m513lERUWRmppKtWrVsq2rUaMGJpOJa9euAVCnTh2qV6/OqlWrLM7T19eXNm3amPeXn7oHqFChwj3rMj+yRgV1c3MDMpPdlStX0rp1a0JDQ83/F40bN+bmzZv8/vvvBXZsIYQo6eSeQSGEEFZnMpkA6N+/f7b727LUrl0byBztc9CgQXTt2pV33nkHf39/NBoN06dP599//33gGLISvqeeeirH9ZcvX7ZoiXNwcMg2gqbJZMLf3z/XwU6y7lmMj4+nZcuWuLu7M3XqVCpVqoSjoyMnTpzg3XffNddHQejVqxcff/wx0dHRuLm5sXHjRvr06YOdnZ05Zshb3WcpqFZBgLNnz6LRaMwJZtbUHitXrmTlypXZyoeEhNC2bdsCO74QQpRkkgwKIYSwOj8/P9zc3DAajTzzzDP3LLt27VoqVqzIunXrUKlU5uX5mUvwblnTGIwaNYqWLVtarDOZTAwYMIDly5czYcKEe+6nUqVK7Nixg6eeeuqeCdPu3buJiYlh3bp1tGjRwiKO+/Hz88PZ2Znz589nW/fPP/+gVqsJDg42L+vVqxdTpkzhp59+IiAggMTERHr37m2xv7zWfUG7evUqe/bsoWnTpuaWwZCQEPz9/fnmm2+ylV+3bh3r16/nu+++K9CEVAghSipJBoUQQlidRqPhxRdfZPny5Zw9e5bHH3/cYn1UVJS5VU2j0QCZ97plJYOHDx/m0KFDlC1b9oGOn9WSN27cOItEKsuCBQsICQm5bzLYs2dP5s6dy0cffcQnn3xisc5gMJCcnIynp6fFOWTJyMhg7ty5941Vo9HQtm1bNmzYQFhYmHlevZs3b7J8+XKaNWtmMSpnjRo1qFWrFqtWrSIgIIBSpUpZJKD5qfuCFBsbS58+fTAajXzwwQdA5tQe69ato0ePHnTv3j3bNkFBQaxYsYKNGzea73kUQgjx4CQZFEII8cgsWrSI3377Ldvy0aNHM2PGDHbt2kXjxo15+eWXeeyxx4iNjeXEiRPs2LGD2NhYADp37sy6det44YUX6NSpE6GhoXz33Xc89thj5vvP8iskJIS6devmmAgCdOnShddff50TJ05Qv379XPfTsmVLRowYwfTp0zl16hRt27ZFq9Vy8eJF1qxZw5w5c+jevTtPPvkkXl5eDBw4kDfeeAOVSsWPP/5okRzey7Rp09i+fTvNmjXjtddew87Ojnnz5qHT6Zg5c2a28r169WLixIk4OjoydOjQbN1b81r3D+rChQssW7YMRVFITEzk9OnTrFmzhuTkZD7//HPat28PZE7tkZSURJcuXXLcT5MmTfDz8yMkJESSQSGEKAjWG8hUCCFESZE1tURuj2vXrimKoig3b95URo4cqQQHBytarVYJDAxUnn76aeX7778378tkMimffPKJUq5cOcXBwUGpV6+esmnTJmXgwIFKuXLlLI6bl6kljh8/rgDKhx9+mGuZsLAwBVDGjBmjKErm1BIuLi65lv/++++VBg0aKE5OToqbm5tSq1YtZdy4ccqNGzfMZQ4cOKA0adJEcXJyUoKCgpRx48YpW7duVQBl165d94xZURTlxIkTSrt27RRXV1fF2dlZad26tXLw4MEcy168eNFc1/v378+xTF7qPmtqiTVr1tw3vix3/j+r1WrF09NTqVevnjJ69Gjl3LlzFmWfe+45xdHRUUlJScl1f4MGDVK0Wq3FNBgytYQQQjwYlaLk8WdIIYQQQgghhBDFhkwtIYQQQgghhBAlkCSDQgghhBBCCFECSTIohBBCCCGEECWQJINCCCGEEEIIUQJJMiiEEEIIIYQQJZAkg0IIIYQQQghRAsmk8zbIZDJx48YN3NzcUKlU1g5HCCGEEEIIYSWKopCUlERQUBBqdcG25UkyaINu3LhBcHCwtcMQQgghhBBC2Ihr165RpkyZAt2nJIM2yM3NDYDQ0FC8vb2tHE3xodfr2bZtG23btkWr1Vo7nGJD6rWwpABBAOj1V9BqPa0aTXEi79nCIfVaOKReC4fUa+GQei0csbGxVKhQwZwjFCRJBm1QVtdQNzc33N3drRxN8aHX63F2dsbd3V0uUAVI6rWwaMzP9Hp3tFq5FhQUec8WDqnXwiH1WjikXguH1Gvh0Ov1AIVy+5gMICOEEEIIIYQQJZAkg0IIIYQQQghRAkk30SLIaDSam4tF3un1euzs7EhPT8doNFo7nGLDVutVo9FgZ2cnI/IKIYQQQuRCksEiJjk5mfDwcBRFsXYoRY6iKAQGBnLt2jVJEAqQLders7MzpUqVwt7e3tqhCCGEEELYHEkGixCj0Uh4eDjOzs74+fnZ3BdvW2cymUhOTsbV1bXA52gpyWyxXhVFISMjg6ioKEJDQ6lSpYrNxCaEEEIIYSskGSxC9Ho9iqLg5+eHk5OTtcMpckwmExkZGTg6OkpiUIBstV6dnJzQarVcuXLFHJ8QQgghhLjNdr65iTyTFkEh8saWklMhhBBCCFsj35SEEEIIIYQQogSSZFAIGxMWFoad3aPpwb1kyRKeeeaZR3KsvHrllVeYOXOmtcOwKdcTr1s7BCGEEEIUQ5IMigJRvnx5nJ2dcXV1pVSpUowePRqDwQDAt99+S/369dFqtUyePPmB9j98+HDs7e2JiYnJ8za7d++mcuXKD3S8h6VSqQgPDy/w/eaWKLZq1Yply5YV+PGs4bvvvmPcuHHWDsPqZuybYX5e6/taLDyx0IrRCCGEEKI4kmSwBAlPDGdX6C7CEws+SQHYtm0bycnJ7N27l9WrVzN//nwASpUqxeTJk3nxxRcfaL86nY61a9fi6urKqlWrCjJkcQ9Zybx49MITw5m2b5r5tUlRGLFpRKF9doUQoihIPr2F1PP7rR2GEMWKJINFmKIopGSk5Okx9+hcys0uR5sf2lBudjnmHp2b523zO6dhlSpVaN68OefOnQOga9eudOnSBU9Pzwc6z19//RUXFxfee++9bK1fd7eITZ48mWHDhmE0GunQoQOXL1/G1dUVV1dXAOLj4+nbty++vr5UqlSJefPmmbcdNGgQb7zxBq1bt8bV1ZXnnnuOqKgounfvjru7O61bt7ZomezWrRv+/v54e3vTo0cPYmNjAWjbti0A1apVw9XVlX379gHwzTffUKVKFXx9fRk4cCApKSnmfX3yyScEBARQvnx5Nm7c+ED1BJCeno6npyehoaHmZbt27aJq1aoApKSk0K9fPzw9Palfvz4XL140l8tqSZ00aRK+vr5MmjSJuLg4+vTpk2t9vf7667Ru3ZqyZcvSpUsXcx0ArFu3jho1auDl5UXnzp25fj2zq2NW6+b8+fMpVaoUgYGBLF261GK/06bdToRWrVrF448/jpubG7Vq1eL8+fOYTCbeeOMNfH198fT0pFGjRkRHRz9wvdmaizEXuftTZ1SMXIq9ZJV4hBDC2gzxEcTv+IaY9ZNJu3zU2uEIUWxIMliEpepTcZ3umqfHyM0jMSkmAEyKiZGbR+Z521R9ar7iOn/+PPv27aNu3br3LXv16lU8PT25evVqrmWWLVtGz5496d27N4cPH+by5cv33a9Go2HLli1UrFiR5ORkkpOTAXjnnXfMx12/fj0TJkxgz5495u3WrFnD119/TUREBGFhYTRr1ozRo0cTHR2NVqvlyy+/NJft1q0boaGhhIaGkpSUxNSpU4HMFtKsekhOTqZ58+asWbOG7777jh07dnDt2jX0ej2TJk0CYPPmzXzzzTfs27ePU6dOPVQy6OjoSLdu3Vi5cqV52YoVK+jbty8AU6ZM4ebNm1y9epXly5fzww8/WGwfFhaGRqMhIiKCCRMmMGrUqHvW148//siMGTM4f/48bm5ujB49GoB//vmHwYMHM3/+fCIjI6lYsSL9+/c3b2c0Gjl79ixXrlzhhx9+YOTIkSQlJWU7nwMHDjBy5EjmzZtHQkICa9aswd3dnW3btnHw4EEuX75MTEwM8+bNK1ZTR1TxqZJtmUalobK3dbo9CyGENSmKQuxvs1H06TiUrYNjhYbWDkmIYkOSQVFgOnTogKenJx06dGDQoEEMGTLkvtuULVuW+Ph4ypYtm+P6+Ph4Nm/eTK9evShbtixNmjR54HvjjEYjGzZs4OOPP8bZ2ZnatWszbNgwli9fbi7To0cPatasiZubGx07dqRatWo0b94ce3t7XnjhBU6fPm0u279/f1xcXPDw8GDMmDHs359715WFCxcyfvx4ypUrh5OTE++//z5r164FMhPQl19+mapVq+Lp6cl777133/Pw9PS0eNx57P79+7NixQogc27Kn376yZwMrlmzhgkTJuDu7k716tUZOHCgxb4dHBx4//330Wq12Nvbs2bNGj755JNc66tr1640btwYJycnpkyZwpo1a1AUhTVr1tC1a1eaNWuGg4MDn3zyCfv37yciIsK87cSJE7G3t6dt27Y4Ozvz77//ZjvXJUuWMGLECJ566inUajXVq1enVKlSaLVakpKS+Oeff1Cr1dSvX9/c+lscqFWWl2aNSs28zvMo417GShEJIYT1pJ7dji7sOGi0eLUfI1NsCVGAZNL5IsxZ60zy+OT7lrueeJ0ac2uYWwYhs5Xhr9f+orR76TwdJy+2bNlCs2bN8lQ2r1avXk1QUBBPPPEEAL179+brr79m4sSJ+d5XdHQ0er3eIvEsV64cZ8+eNb/29/c3P3dycsr2OquF0WAw8Pbbb7N+/Xri4uJQFAVfX99cj3316lVGjBjBa6+9Zl6m1+sBiIiIsKi34ODge56HRqMhPj7eYlmrVq0snsfFxXHu3DlCQ0OpUKGCuZtoRESExf6Dg4P5448/zK8DAwPNA9Tkpb7u3pdOpyM2NpYbN25YbOfq6oqPjw83btzAx8cHjUaDj4+Peb2zs7O5bu8UHh5O48aNsy1/+umneeWVVxg+fDiRkZH079+f6dOno9Vqc623ouTYjWMWr88MP0N5n5pWikYIIazHmBJH/O/fAuDR7CW03vKjmBAFSVoGizCVSoWLvct9H1V9q/J95+/RqDRAZiI4r/M8qvpWzdP21vwFbtmyZdy4cYPAwEACAwOZPHkyFy5c4MiRIwC4uLiQlpZmLn/z5k3z87vj9vX1RavVWnRJvXr1KkFBQfmOKyQkhN27d3Pw4EESExNZu3btPe+tLF26NEuXLiU+Pt78yLpnsFSpUly7ds1c9s7nD0KtVtOnTx9WrFjBihUr6Nevn3nd/Y51Z53lpb7u3peDgwPe3t4EBQVZbJeSkkJMTEy+6zo4OJiwsLAc140ZM4ZTp05x9OhRtm7dSkhISL72bcuO3zhu8TovP9oIIURxFP/7XEzpSWj9K+H2RA9rhyNEsSPJYAkxtP5Qwt4MY9fAXYS9GcbQ+kMf2bENBgPp6ekYjUaL5/dz5coVDhw4wK5duzh16hSnTp3i3LlzdOrUydxVtE6dOqxbtw6dTsepU6fMXS8hs5UvKirKnHRpNBq6dOnChx9+SGpqKmfPnmXhwoX07t073+eUlJSEo6MjXl5eREdH89lnn1ms9/f3t0hihgwZwieffGLuChkREcFvv/0GQPfu3VmwYAEXL14kISGhQObY69+/P8uWLWPTpk0W59e9e3c++eQTEhMTOX/+fLZ7Bu+k0Wjo3r07EyZMyLW+NmzYwNGjR0lLS2PKlCl0794dlUpF9+7d+fnnnzl48CAZGRlMmDCBJ598klKlSuXrPAYOHMi8efM4dOgQiqJw/vx5IiIiOHbsGEePHsVgMODm5oZWq0Wj0eS/omzU8Yjj9y8khBDFXMbNS6T+tQtUarw7jEWlkQ5tQhQ0SQZLkDLuZWhVvtUjv+9o2rRpODk5sWDBAj7++GOcnJz48ccfgcyWJldX1xwHkAkJCaF58+Y0bdrU3DIYGBjIqFGjWLVqFQaDgTFjxqDT6fD19WXcuHEWiUqNGjV4/vnnCQ4ONo9kOmvWLAwGA8HBwXTp0oXJkyfTunXrfJ/TSy+9hJeXFwEBATRv3pz27dtbrJ84cSIvvvii+X6+Pn36MHToUDp16oS7uzstW7bkr7/+AqBTp07m++Jq165N586d8x3P3WrXro27uzsNGza0SMAmTZqEj48PwcHB9OnThwEDBtxzP19//fU966tfv36MGzeOatWqERcXx+zZs4HMul+wYAGDBw8mICCA8+fPP9C9nk899RRz5sxhyJAhuLu706NHDxITE0lISGDIkCF4enpSrVo1nnrqKfN9kcWBJINCCAH2AZXx7Tkdj1ZDsS9VzdrhCFEsqZT8zhsgCl1iYiIeHh5ER0db3FeVnp5uvgesOI2c+KiYTCYSExNxd3dHrS7+v4N07tyZF154gaFDC6cVeNCgQVSuXJn333/fZuu1KH5mbiTdoPTnpXG1V5E0PvPyrNfHodV6WjewYkSv17N582Y6duxYbO4ztQVSr4VD6rVwSL0WDqnXwhETE4Ovry8JCQm4u7sX6L5t65ubEKJA/PXXXxw8eJCePXtaOxSRT1n3C1b3qW7lSIQQwjoybl3GkFR85o4VwpZJMihEMTNu3DiaNGnCjBkzcHNzs3Y4Ip+yuojWK1XPypEIIcSjpxgyiNkwjcgFQ0i/csra4QhR7MmduEIUMzNnziyQQWjuZ8mSJUBm91tRcMzJYGA9YPm9CwshRDGT+MdKDDFXUTt7ovWvaO1whCj2pGVQCCFsSNYcg9IyKIQoaTKiQkk8mPkjmNezI9E4Fey9UUKI7CQZFEIIG3Ej6QaRyZGoVWpqB9S2djhCCPHIKCYjcZv/ByYDjpWb4lS9lbVDEqJEKFHJ4N69e3nuuecICgpCpVLx888/W6xXqVQ5PmbNmmUuU758+WzrZ8yYYbGfM2fO0Lx5cxwdHQkODn4kXfaEEEVf1uAxNXxr4Kx1tnI0Qgjx6CQfW09GxD+oHJzxajcalUpl7ZCEKBFKVDKYkpJCnTp1+Oabb3JcHxERYfFYtGgRKpWKF1980aLc1KlTLcq9/vrr5nWJiYm0bduWcuXKcfz4cWbNmsXkyZP5/vvvC/XchBBFX9b9gg2CGlg5EiGEeHQMcTdI2LsYAM/WI7Bz87VyREKUHCVqAJkOHTrQoUOHXNcHBgZavN6wYQOtW7emYkXLG5jd3Nyylc0SEhJCRkYGixYtwt7enpo1a3Lq1Ck+//xzhg8f/vAnIYQotszJYClJBoUQJYfa1RvX+l3IuHUZlzodrR2OECVKiUoG8+PmzZv8+uuvLF26NNu6GTNm8NFHH1G2bFn69u3LmDFjsLPLrMpDhw7RokUL7O3tzeXbtWvHp59+SlxcHF5eXtn2p9Pp0Ol05teJiYlA5sSder3evFyv16MoCiaTSUZwvI99+/bxxhtvcPLkSQAqVqzI0qVLqVOnjrkORcFQFMX8r63Vq8lkQlEU9Ho9Go3G2uHcV1Y30Tp+ddDr9WTN15t5HdDnvqHIl6zr6p3XV/HwpF4LR8moVw0uzYfgbDJiMBgeyRFLRr0+elKvhaMw61OSwVwsXboUNzc3unXrZrH8jTfeoH79+nh7e3Pw4EHGjx9PREQEn3/+OQCRkZFUqFDBYpuAgADzupySwenTpzNlypRsy3ft2oWz8+37huzs7AgMDCQ5OZmMjIyHPseCVLt2baKjo1Gr1bi6utK1a1emTZuG0WjkrbfeYvfu3SQmJlKtWjU+/vhjnnjiiTzt99y5c7z//vucPn0agKpVqzJjxgzq169/z+3q1KnDnj17zIm1yWQiNTUVgKSkpIc4U5EbW6zXjIwM0tLS2Lt37yP7gvGgYvWxRCRHoEZN5KlItv4VSefOmet27tyJ0eho3QCLoe3bt1s7hGJJ6rVwFMd6VRt1mNRaUFnvrqXiWK+2QOq1YGV9hy0MkgzmYtGiRfTr1w9HR8svYGPHjjU/r127Nvb29owYMYLp06fj4ODwQMcaP368xX4TExMJDg6mdevW+Pj4mJenp6dz7do1XF1ds8WVF0lRkcSGh+Fdpjxufjl3c31QarWa3377jWbNmnHx4kVatWpFrVq1eOmll6hSpQrTpk2jTJkyrF69mr59+3L58mVcXV3vu9/+/fvz5ptvsn37dgwGA/v378fb2xt39/wNN61Wq82JtZubm9yYXoAURSEpKckm6zU9PR0nJydatGjxQJ+ZR+nXi7/COajuW51uz3UDUszr2rRpg1brabXYihu9Xs/27dt59tln0WY1v4qHJvVaOIprvSqKQvzPkzGlJ+PRbgx23mUe6fGLa71am9Rr4YiJiSm0fUsymIN9+/Zx/vx5Vq1add+yjRs3xmAwEBYWRrVq1QgMDOTmzZsWZbJe53afoYODQ46JpFartfggGY1GVCoVarUatVqd2f0tPS1P5/Tnb+vYMWcqimJCpVLzzOiJ1Grf7f4bAlpHpzx9yc+Kq1q1ajRv3py///4bNzc3Jk2aZC7Tt29f3n77bS5evEiDBve+LyoqKoqwsDCGDx+Ovb099vb2tG3b1rzeZDIxZcoUFi1ahMFgoEePHsyaNQsHBwd2797NsGHDuHTpkrl81jlk1aEoGFldQ22xXtVqNSqVKttnyRadunUKgIalG/4X6+14i0L8RZHUa+GQei0cxa1eU879ju7yEdBosdOorXZuxa1ebYXUa8EqzLqUZDAHCxcupEGDBtSpU+e+ZU+dOoVarcbf3x+Apk2b8sEHH/x3v0/mf9z27dupVq1ajl1EH4Y+PY3P2+d/LjJFMbF99mS2z56cp/JjfzuDvVPeh7k/f/48+/bt46OPPsq27uLFi8TGxlK5cmUA9u/fT+fOnYmPj89W1tfXl0qVKtGvXz8GDx7Mk08+adFSunDhQtauXcuhQ4dwcnKiS5cuTJ8+ncmT83ZeQtgSGTxGCFFSGFPiiN+RObK7+5P90PqWs3JEQpRctvUzfiFLTk7m1KlTnDp1CoDQ0FBOnTrF1atXzWUSExNZs2YNw4YNy7b9oUOHmD17NqdPn+by5cuEhIQwZswY+vfvb070+vbti729PUOHDuXcuXOsWrWKOXPmWHQDLa46dOiAp6cnHTp0YNCgQQwZMsRifVpaGv3792f8+PF4eHgA0KxZsxwTQchsadq5cyf+/v6MGjUKf39/OnXqRGRkJAArV67k7bffpkyZMvj4+DBx4kRWrFhRqOcoRGHJGjxGkkEhRHEXv2MuprREtH4VcW/S29rhCFGilaiWwWPHjtG6dWvz66wEbeDAgSxZsgTITDAURaFPnz7ZtndwcGDlypVMnjwZnU5HhQoVGDNmjEWi5+HhwbZt2xg5ciQNGjTA19eXiRMnFsq0ElpHJ8b+dua+5ZKiIlnwUnsU5fZIjyq1mmFLf8vTvYNaR6c8xbNlyxaaNWuW4zq9Xk+PHj2oXLkyEydOzNP+AMqWLct3330HwIULF+jbty9vvvkmK1eu5MaNG5QtW9Zctly5cty4cSPP+xbCVkQkRWQOHqNSUzewrrXDEUKIQpN28SCpf+8ClRrvTm+j0pSor6JC2JwS9Qls1aqVeRj83AwfPjzXxK1+/fr88ccf9z1O7dq12bdv3wPFmB8qlSpP3Td9ylak/TvT+O2zCSgmEyq1mvZvT8OnbMX7blsQTCYTAwYMQKVSsXTp0gceZKRq1aoMGjTInBwGBQVZtOpevXqVoKCgAolZiEcpq4todd/quNi7WDkaIYQoHKb0ZOK2zgHArXEP7AOrWjkiIUSJSgZLsjqdelKhUXPirl/Bq3Q53P1LPbJjjxgxgoiICLZu3WqejzEv4uLi+PLLLxk4cKC51W/lypXmaSl69erF//73P9q2bYuTkxMfffQRvXtLdxNR9EgXUSFESWBKT0Tt4o1K64j7Uy9ZOxwhBJIMliju/qUeaRIIcOXKFRYsWICjoyO+vr7m5Vu2bKF58+bs27ePDh06kJycnG1be3t7/v33X1q0aEFsbCzu7u506NCBzz77DIChQ4dy7do1nnjiCYxGI927d2f8+PGP7NyEKCgyeIwQoiSw8wwi4KWvMCZFo9Y+2HRcQoiCJcmgKBBhYWE5Li9Xrtw9u+Y2b948x0QQwMXFhR9++CHXbTUaDR999FGOo5a2atXKYlqJsLAwTCaTeRJ6IWyJORkMkmRQCFH8KIpye3onjR12ngU717EQ4sGVqNFEhRDC1kQkRXAj6YYMHiOEKLbit39Nwt7FKIYMa4cihLiLtAwKIYQV3Tl4jKu9q5WjEUKIgpUedoLkExsAcKzYCIcyj1s5IiHEnaRlUAghrEgGjxFCFFcmXSqxm/8HgEu95yQRFMIGSTIohBBWJIPHCCGKq4Q9CzAm3kTjHoBnq5etHY4QIgeSDAohhBXJ4DFCiOIo/copkk9sBMC741jUDvefF1kI8ehJMiiEEFYSmRzJjaQbqFDJ4DFCiGLDlJFG7Jb/uofW7YRjefmxSwhbJcmgEEJYSdb9gjJ4jBCiOMmIvIgpJQ6Nux+erYdbOxwhxD1IMijEA2rVqhXLli17JMcqX748+/fvfyTHyourV6/i6elp7TCKPOkiKoQojhzL1iZw6Pf4PP8hagcXa4cjhLgHSQZFgShfvjzOzs64urpSqlQpRo8ejcFgAGD48OGUKlUKd3d3atWqxS+//JLn/bZq1QqVSkVoaKjF8kqVKpknsLVFgwYNYtq0aRbLdu/eTeXKla0UUcEqW7Ys8fHx1g6jyMtKBhuWamjlSIQQomDZeQbhUPoxa4chhLgPSQZFgdm2bRvJycns3buX1atXM3/+fADGjh1LWFgYiYmJLFq0iP79+xMTE5Pn/VapUoXly5ebXx86dAiNRlPg8RdFWQm3KJqO3TgGSMugEKJ4SDy8hvQrp6wdhhAiHyQZLEEMiVGkXzmFITGqUI9TpUoVmjdvzrlz5wCoXr06Dg4OAKhUKjIyMrh+/Xqe99enTx9CQkLMr5ctW0a/fv0syixatIiqVavi5uZG7dq12b17t3ldq1atmDRpEk888QRly5ald+/e6HQ6AJYsWcIzzzxjLhsWFoadnZ359SeffEK5cuVwd3enadOmnDlzJu8VcQ+ffPIJgwYNsljWsmVLc9K7ZcsWKleujLe3N1OmTLEo16pVKz788EMaNmyIi4sLer2edevWUaNGDby8vOjcubO5frPO59tvvyUgIICyZctadG2Ni4ujT58++Pr6UqlSJebNm2deN2jQIN544w2efvpp3NzcaNu2LbGxsTnWU3R0NP369cPf3x9fX1/ee+89AP744w/q1auHu7s7pUuX5osvviiQ+isOZPAYIURxorv+Fwm75xO14m30UWHWDkcIkUeSDBZhiqJgykjL0yPp+AYivu1L1Iq3ifi2L0nHN+R5W0VR8hXX+fPn2bdvH3Xr1jUve+2113BycqJRo0a0adOGWrVqAbB///773ntWpUoVXF1dOXnyJAaDgZ9//pmePXtalAkMDOT3338nPj6e119/3SLhA1i9ejVr1qzhzz//5Ny5cxYtjfdSvXp1jh07RkxMDM8++ywvvfRS3irhPvr168eGDRtIT08HIDw8nJMnT/L8888TFRVFz549mT17NpGRkaSkpBAeHm6x/YoVK1i5ciUJCQlcunSJwYMHM3/+fCIjI6lYsSL9+/c3lzUajRw5coQrV66wcuVKXnvtNS5cuADAqFGjgMx7ANevX8+ECRPYs2ePedvVq1fzxRdfEBUVhdFoZM6cOTmez/Dhw3F2dubff//l2rVrPP/88wC8+eabvP322yQmJnL27FlatWpVIPVXHMjgMUKI4sKkTyd206egmHCu+Qxav/LWDkkIkUd29y8ibJWiT+f65889wIYK8du/In77V3kqXnrsL6jsne5brkOHDmg0Gry9vRk0aBBDhgwxr5s7dy5fffUVu3fv5uzZs+b7/Zo1a5ane8/69etHSEgIrVq1olGjRnh5eVms79ixo/n5yy+/zMSJE7l48SKPP/44AMOGDaNcuXIkJibSsWNHTp8+nZdTp1u3bubn77//PtOmTSM5ORlX1/t/ef/444/57LPPzK8NBgOBgYEAlCtXjlq1arF582a6devGqlWr6Ny5My4uLqxdu5YGDRrQuXNnACZPnszs2bMt9j106FDz/Ydr166la9euNGvWDMhsdfTy8iIiIsJcftKkSTg6OvLkk0/SpUsX1q5dy7vvvsuaNWs4f/48zs7O1K5dm2HDhrF8+XJatmwJQI8ePahduzYAL774Itu2bct2ntevX2f//v1s2LABNzc3AJo2bQqAVqvl0qVLxMbG4u3tne3/rSSTwWOEEMVFwt7FGOKuo3H1wevZkdYORwiRD9IyKArMli1biI+P5/Lly0yfPh212vLtpdFoePrpp9mxYwebN2/O17579+7N2rVr+fHHH7N1EQX4+eefqV+/Pp6ennh6enLr1i2L+xIDAgLMz52dnUlOTs7TcefPn0/NmjXx8PAgMDAQRVHyfL/jBx98QHx8vPmxadMmi/X9+/dnxYoVQGZLX9++fQGIiIggODjYIl4fHx+LbcuUKWN+fuPGDcqWLWt+7erqio+PDzdu3DAvu3N/wcHBREREEB0djV6vt9i2XLlyFtvlpd7Cw8Px8/PDxSX7iHELFizg3LlzVK5cmWbNmnHo0KFsZUqq/VczR4et5FXJypEIIcSD0137k+Sj6wDw6jAWtaOblSMSQuSHtAwWYSqtI6XH3n9kTmNSNJELhsCd3T1VagKHLUTj5pun4xQkg8HApUuX8rVNQEAAVatWZdu2bSxdutSiNVGn09GnTx/WrVtH27Zt0Wg0lCpVKk/dW11cXEhLSzO/vnnzpvl5WFgYb775Jnv27KF+/frodDpcXFzy3W02Nz169ODdd9/l+PHjhIWF0a5dOwBKlSrFb7/9Zi6XlpaWLQG9cyTVoKAgi/pMSUkhJiaGoKAgc1fZa9euUb58efPzxx57DF9fX7RaLVevXqVChQpAZnfRoKCgfJ1HcHAw0dHRpKamZmsxrVatGqtXr8ZgMPDdd9/Rp08fwsLC8rX/4mjhiYVsv7wdgI/2fkSwezBD6w+1clRCCJE/pow0Yn+dBSi41G6PU6XG1g5JCJFP0jJYhKlUKtT2Tvd9aH2C8Wo/FlT//Xer1Hi1H4PWJzhP2z/MFA4JCQksX76c5ORkDAYDa9asYdeuXbRo0SLf+/ruu+/YsWMHjo6WyalOpyMjIwN/f38A5syZQ1RU3gbJqV27NidPnuT8+fMkJSUxY8YM87rk5GTUajV+fn4YDAYmTZqU75jvxcvLi9atWzNw4EB69OiBVqsFMru8Hj9+nM2bN5ORkcGUKVMwmUy57qd79+78/PPPHDx4kIyMDCZMmMCTTz5JqVKlzGU++ugj0tPT+eOPP9i4cSMvvvgiGo2G7t27M2HCBFJTUzl79iwLFy6kd+/e+TqPoKAgnnrqKcaOHUtycjJpaWn88ccfAISEhBATE4OdnR1ubm4yCiwQnhjO8E23J2E2KSZGbBpBeGL4PbYSQgjbk/rXTgzxN9C4+eHZ5hVrhyOEeACSDJYQrnU6UOrVEPz6fEapV0NwrdPhkRxXpVIxf/58ypQpg4+PDzNmzGD58uXmwWX27duXp/vvACpWrEiDBtnvr3J3d2fWrFm0a9eOwMBAYmJi8jyfX7Vq1Xj33Xdp2rQpderUMbfOATz++OOMGDGC2rVrU758eSpUqIC9vX2e9ptX/fv359y5c+YuogB+fn6sWLGC119/nYCAAJycnCy6hd6tRo0aLFiwgMGDBxMQEMD58+ctRgzVaDQ0bNiQsmXL0qNHD7766iuqVasGwNdff43BYCA4OJguXbowefJkWrdune/z+P7774mPj6d8+fKULVuWjRs3ArB582aqVauGm5sbX375JT/88EO+913cXIy5iEmxTO6NipFLsflrLRdCCGtzqdMR787v4d3pbdSOMhCWEEWRSimoPm+iwCQmJuLh4UF0dLTFvWLp6emEhoZSoUKFbK1j4v5MJhOJiYm4u7tnu5/RWo4dO8aLL75IWFjYQ7XA5iYsLIzKlSsX6nyEtlivWWzxMxOeGE7ZL8qicPvSq1FpCHszjDLudyb9KUDmlyu9Pg6t1vORxlmc6fV6Nm/eTMeOHc0t8uLhSb0WDqnXwiH1WjikXgtHTEwMvr6+JCQk4O7uXqD7tq1vbkKUIEajka+++orBgwcXSiIobFMZ9zIWg8ZoVBrmdZ53VyIohBC2K+XPbRjTEq0dhhCiAMgAMkJYQWxsLGXLlqVGjRq5zt0niiedQce1xGsA/Nj1R1pVaCWJoBCiyEgPO07srzNRu/pQathC6R4qRBEnyaAQVuDt7Z3n6S0eRvny5Qu1i6jIv5ORJ9EZdfg6+9Kvdj9pFRZCFBkmXQqxm/8HgHPVpyQRFKIYkG6iQgjxCB28dhCAJ4OflERQCFGkxO+chzHxFhqPQDxavWztcIQQBUCSwSJIxvwRIm/uNSWHtZiTwTJPWjkSIYTIu7TLR0k5vRkA707voLZ3snJEQoiCIN1EixCtVotKpSIqKgo/Pz9pVcgnk8lERkYG6enpNjfqZVFmi/WqKAoZGRlERUWhVqsLfEqQB6UoCgeuHQAyWwaFEKIoMKUnEbcls3uoa8NuOJatY+WIhBAFRZLBIkSj0VCmTBnCw8MJCwuzdjhFjqIopKWl4eTkJIl0AbLlenV2dqZs2bI2k6ReSbhCZHIkdmo7GgY1tHY4QgiRJwn7fsCYFI2dV2k8Wg6xdjhCiAIkyWAR4+rqSpUqVdDr9dYOpcjR6/Xs3buXFi1ayNw3BchW61Wj0WBnZ2dTCWpWF9H6perjpJUuVkKIosGj+UuYdMm41nsOtdY25mwVQhQMSQaLII1Gg0ajsXYYRY5Go8FgMODo6GhTSUtRJ/Wad3K/oBCiKFI7uuHT+V1rhyGEKAS20XdKCCFKgDtHEhVCCFumKArpocdl0DohijlJBoUQ4hFIzkjm9M3TADQNbmrlaIQQ4t5Sz24natW7xPw8VRJCIYoxSQaFEOIROHL9CCbFRFmPspRxL2PtcIQQIleGxFvE7fgaAPuAyjZ177UQomBJMiiEEI+AdBEVQhQFiqIQu/kzFF0q9kHVcWvS29ohCSEKkSSDQgjxCMjgMUKIoiD55EZ0YSdQ2Tng3eldVGoZsE6I4kySQSGEKGQmxcSh8EOAtAwKIWyXPu46CbvmA+DRahhan2ArRySEKGySDAohRCH7J/of4tPjcdY6UzugtrXDEUKIbBRFIfbXWSj6dBzK1sW1wfPWDkkI8QhIMiiEEIUsq4voE6WfQKuRuRiFELZHpVLh2XIo2oDKeHd6B5VKviIK8Sgkx9zCZDBY7fjySRdCiEIm9wsKIYoCh+BaBAz6FjuPAGuHIkSJEX3lX7bM+sBqCaGdVY4qhBAliIwkKoSwVYohA0PiLbTemVPeyDQSQjxa5es3Ra1Wk56cgLOnzyM/vrQMCiFEIYpOjeZ8zHkAmpRpYuVohBDCUsK+pdxcNILkM79ZOxQhSoykqEhir4WaX5et29gqiSBIMiiEEIXqj/A/AKjuWx0fZ+tc6IUQIie6a3+SdHg1ikGH2sHV2uEIUSIkx9xi+Zv9CXmjLzFX/rV2OJIMCiFEYZL7BYUQtsikSyFm06eAgkutdjhXa2btkIQo9pJjoljx5gDiwsOws3fAzsHR2iFJMiiEEIVJ7hcUQtii+B1zMSZEovEIxPOZ16wdjhDFXkpcDCvHDiDm6r+4BwTRZ/YyPAJLWzssSQaFEKKw6I16jlw/AkgyKISwHakXDpDy51ZAhU/nd1E7uFg7JCGKtdT4GFaOGUB02CXc/ALp88WPeJYqY+2wAEkGhRCi0Jy+eZo0Qxpejl5U861m7XCEEAJjShxxWz4HwK1xTxyCa1k5IiGKt7SEOFaMHUhU6AVcfQPoM3sZXqXLWTssM0kGhRCikGR1EW0a3BS1TOAshLABakc3XBs8jzagCh7NB1o7HCGKPZVajcZOi4u3H32++BHvMuWtHZIFmWdQCCEKiQweI4SwNSqNHR7NXsK9aV9UGvkaKERhc3TzoPf/lpIaH4N3cAVrh5ON/FQthBCFRAaPEULYCmNKHIohw/xaEkEhCk9aYjxnt/1sfu3o5m6TiSBIy6AQQhSKawnXuJZ4DY1KQ6PSjawdjhCiBFNMRqLXTUbJSMOn6wS0PmWtHZIQxVZaYjwr3xrIzQvnyEhNoX7XftYO6Z5KVMvg3r17ee655wgKCkKlUvHzzz9brB80aBAqlcri0b59e4sysbGx9OvXD3d3dzw9PRk6dCjJyckWZc6cOUPz5s1xdHQkODiYmTNnFvapCSFszKHwQwDUCayDq71M5iyEsJ6kw6vIuH4OQ0IkKjsHa4cjRLGVnpRgTgSdPb0JrmP7PwaXqGQwJSWFOnXq8M033+Rapn379kRERJgfK1assFjfr18/zp07x/bt29m0aRN79+5l+PDh5vWJiYm0bduWcuXKcfz4cWbNmsXkyZP5/vvvC+28hBC2R+4XFELYgozIiyTsWwqA17OjsPMIsHJEQhRPdyeCfWYvw69CVWuHdV8lqptohw4d6NChwz3LODg4EBgYmOO6v//+m99++42jR4/SsGFDAL766is6duzIZ599RlBQECEhIWRkZLBo0SLs7e2pWbMmp06d4vPPP7dIGoUQxZvcLyiEsDaTPp2YjZ+AyYhT1WY4P/6stUMSolhKT0pk5VuDiDx/NjMR/KJoJIJQwpLBvNi9ezf+/v54eXnRpk0bpk2bho+PDwCHDh3C09PTnAgCPPPMM6jVag4fPswLL7zAoUOHaNGiBfb29uYy7dq149NPPyUuLg4vL69sx9TpdOh0OvPrxMREAPR6PXq9vrBOtcTJqkup04Il9Zpdqj6Vk5EnAWhUqtED1o0erfa/Z3o9IPVbUOQ9WzikXgvHw9Rrwo5vMcReQ+3qg9szr2MwGAo6vCJL3q+FoyTWqyEjg5VjX+LmhbM4eXjRY9ZiPIMrFGgdFGZ9SjJ4h/bt29OtWzcqVKjAv//+y/vvv0+HDh04dOgQGo2GyMhI/P39Lbaxs7PD29ubyMhIACIjI6lQwXK0oICAAPO6nJLB6dOnM2XKlGzLd+3ahbOzc0GdnvjP9u3brR1CsST1etvB+IMYTAY87Tw5u/8s51Tn8r0PjSadzp0zn+/cuROj0bGAoxTyni0cUq+FI7/16p4USuXwXwE479WMY7v2F0ZYRZ68XwtHSatXk39ZNNdCCewylCN/X4K/LxXo/lNTUwt0f3eSZPAOvXv3Nj+vVasWtWvXplKlSuzevZunn3660I47fvx4xo4da36dmJhIcHAwrVu3NrdKioen1+vZvn07zz77LNqsJpdCEJMaQ+3va3Ng0AHKe5YvtOPYikdVr4Wt3/p+NAxqyJjGYx5qP4tPLWbWqVkAxBviuVX6FoPrDn6APaWYn7Vp0wat1vOh4hK3FYf3rCktkejFw/HuN8dm7gErDvVamBSjnqhFw/B67gO0gXnvPvag9WpIiCRh82W0parRvJXcpnK3O+vVkJrM4qGd6ff1ajwCS1s7tCLtUV0HjPoMFg3qwHMT5xBY7fFCO06edexIakIczh7ZG30KQkxMTKHsFyQZvKeKFSvi6+vLpUuXePrppwkMDOTWrVsWZQwGA7Gxseb7DAMDA7l586ZFmazXud2L6ODggIND9tG9tFqt/EEtBIVdrzP/mMnz1Z6nil8VAE5HnmbGgRnsv7qf6NRoynuW55UGrzC6yWiL7XQGHVP3TGXZn8uITI6klGspJracyJB6Q3I91u+Xf+fDXR/y560/cdG6MLDOQD5++mPs1Lc/2lsvbWXS7kmcizqHo50jLcq14H9t/5evRHXvlb3MOjiL4zeOE5Ecwfpe6+lavatFmTvr9ZVNrzDv+Dy+aPcFbzZ501wmNi2W17e8zi/nf0GtUvNijReZ02GOxWibZ26eYeTmkRy9fhQ/Fz9ef+J1xj017p7xXU24yqu/vsqu0F242rsysM5Apj8z3aIedoftZuzWsZyLOkewezATWkxgUN1B5vUTW02kxeIWjGg4Ag9HjzzXzZ3CE8N5dcurKCjmZa9teY2O1TpSxr1MPvd2+z0q14LCUZTrNW7vapyqPomT7+331bUZz2Qr59PlA5wfa21+nXR8A8knNmBMiETj7o9707641Gqb63FSzmwldvOsHNcFvb4GjYsXqef3kXzyFzJuXqKOLo3E+O14NB+IU8X8jaKXfGoTqed2knHzEkpGKqXf/Bm1Y84j8SqGDG7+8Dr6W/8SMPg77AMqm9dl3LpM3LYvyYg4j8bZE9cGXXFv0sti+9R/9pCwdwmGhEi03qXxaPUyTpUa3zO+9CuniN/5HfroK9i5+eH+ZD9carezKJN0fANJh1djTInF3r8Sns+OwiGoeuZKrRb3xj1J3r8E/z451+m95Pf9qvUNxrH/F6CYUGmK5vv8UdBqtRxaOZ+qTz2Db3B58/KIv8+w+/tZRF44C6gIqlGbVq+8S0DlGtn2ERcexuJhz6PSqBnz68lcj3Xz0t/8ETKP8D+PkZYQh0dgGeo+34dG3QeZy1w5+Qcr3uyfbdtR6w7h6uOX5/M6tXEl537faJ7e4M1NJ3B0c8+xrCFDxw+vdufWpb8ZvGAjAVUeM6+79e8/bPtiMhHnz+Ds4U2Dbi/RpK/ljwv/7NrM3kWzSYgMxyuoHE51W6LVdrzn+/XKyT/Y+c0nRIddxM2/FE8OGEntDi9alDm+/kcOr1xASmwU/pVq8OzoiQTVqANk/r817j2M/Qs/p88XP+a5XgpKWmI8e77/jNavvouDixsAHr7+99nqwRXm36oSNZpofoWHhxMTE0OpUqUAaNq0KfHx8Rw/ftxcZufOnZhMJho3bmwus3fvXou+vdu3b6datWo5dhEVxUuqPpWFJxcytP5Q87LjEcfxd/Zn2QvLOPfaOT5o/gHjfx/P10e+tti259qe/B76Owu7LOT8qPOseHEF1Xyq5Xqs05Gn6bi8I+0rt+fkiJOs6r6KjRc28t6O98xlQuNCeX7l87Sp0IZTI06xtf9WolOj6baqW77OKyUjhToBdfimY+4j8WZZ//d6/gj/gyC3oGzr+q3rx7lb59g+YDub+m5i79W9DP/ljtF4dYm0/bEt5TzKcXz4cWY9O4vJuyfz/fHcR+M1mox0Wt6JDGMGB4ceZGnXpSw5vYSJuyZa1EOn5Z1oXb41p0ac4s0mbzJs4zC2XtpqLvO4/+NU8q7EsjPL8lot2VyMuYhJMVnGpxi5FFuw3UVEyWbSp5NyZgsutbMPiObd8R2CRq02P5yqPmVel3xiIwl7FuLRbACBwxbg0Wwgcdu/Iu3ioVyP5VSjlcX+gkatxrFCQxyCa6Nxyfybprv2J47lG+DdbSr/VOiNfXAdotd+SEbkxXydl6LX4VixEe5N+9y3bPyu+Whcs/ecMelSiFr1LnYeAQQO+hbP1sNJ3P8Dyac2mcvows8Rs+FjXOq0J3DwdzhVeYronyaRERWa6/EM8RFEr52AQ9m6BA7+DtdG3Yjd8j/SLh81l0n9exfxO7/DvdkAAgd/h9a/IlGr3sOYEmcu41LzaXThZ9FHheWxVvLPmBxrfq5SayQRvA99ehpnNq+hdqce5mUZqSmsGjcEd/8gXvr2J/p/vRJ7ZxdWvzMYo8Hy3i2jQc+GqWMoU7vh3bvOJvL8WZy9fHhuwv8YtnQLTQe8yp7vP+P4uh+ylR2+bDuj1h0yP1y88tdTTK9Lo+ITLWja/9X7lt313UxcfbInMrqUJFa9PQiPwCAGff8zrV99j/1LvuTUxpXmMuFnT7DhozHU6diDwfM3Uvmpp7m2cTHRoRdyPV58xDXWvvcyZes1YfCCX2jUfRBbZr3P5SN7zWX+3vkrO7/5hGYDX2fw/A34V6rOqrcHkxJ3u4Ws5rPPE/7nMaLucazCkJYYz8qxL3Hql5Vs+uSdR3rsQqGUIElJScrJkyeVkydPKoDy+eefKydPnlSuXLmiJCUlKW+//bZy6NAhJTQ0VNmxY4dSv359pUqVKkp6erp5H+3bt1fq1aunHD58WNm/f79SpUoVpU+fPub18fHxSkBAgDJgwADl7NmzysqVKxVnZ2dl3rx5eY4zISFBAZTo6OgCPf+SLiMjQ/n555+VjIyMQjvGmnNrFL+Zfvct99qm15TWS1qbX2+5uEXxmO6hxKTG5PlY43eMVxp+39Bi2cZ/NiqO0xyVxPREczx2U+0Uo8loUUY1WaVkGB6sHpiMsv7v9ebXd9ZreEK4Uvp/pZWzN88q5b4op3xx6Atzub9u/aUwGeXo9aPmZVsublFUk1XK9cTriqIoytwjcxWvGV6KzqAzl3l3+7tKta+q5RrP5gubFfUUtRKZFGle9u3RbxX36e7m/YzbNk6p+U1Ni+16remltPuxncWyKbunKM0WNct7ZdzlWsI1RTVZpTAZ80MzRaNcS7j2AHtLVhQFRVFQMjLiHjgmkd2juBYUppS/9yjhc17Mtvzq9KeVlPP7c90u8ofXlbjfv7NYFrvjWyXyxzfyfGxDSpxy9dN2SvKf27Ktu7Neb8wfosTv+yHP+71TWthJ5er0pxVjWlKO61MvHVZufD9YyYgKU65Of1rRRV40r0s6vkEJ/6KrYrrj+ha363vlxrxB5tdR66cqt1a/b7HPyKUjlZgtX+QaU9zO75Ub84daLIv6+SPl1sp3b+9jyUglduuX5tcmk1G5/lVPJeHgcovtboa8pcTvWZTrse6Wn/drRvQV5dpnnZTY7d8oJoM+z8coibLq9eyOX5Q5XRpZrLvx9xlleotKSsLN6+ZlNy/9o0xvUUmJvRZqUXbnt58qGz8aq5zevFb5vGPdfMex9fOJSsjofubXYScOKdNbVFLSEhPyva+c3G9/lw7tVr7v31aJCr2gTG9RSYm8cM687vj6ZcoXneorhozbf5N3ffepMq//s+bX6ye9rqx+d5j5dUZGhvJFz9bKrzMtP2N32vntp8r8ge0tlv08+Q1l5du3P6dLRnRTtn4xyfzaZDQqX3V7Ujm47FuL7UJG91P2LPg812MVtNT4WGXhkM7K9BaVlDldGim3/j3/SI4bHR2tAEpCQsG8L+5UoloGjx07Rr169ahXrx4AY8eOpV69ekycOBGNRsOZM2fo0qULVatWZejQoTRo0IB9+/ZZdOEMCQmhevXqPP3003Ts2JFmzZpZzCHo4eHBtm3bCA0NpUGDBrz11ltMnDhRppUoIfZd2UeDoAb3LZegS8Dbydv8euP5jTQMasjMAzMp/Xlpqn5Vlbe3vU2aPi3XfegMOhztLAcVcdI6kW5I53hEZut1g1INUKvULD65GKPJSEJ6Aj+e+ZFnKj6DtoB/LTYpJgasH8A7T75DTf+a2dYfCj+Ep6MnDYPuGI234jOoVWoOhx82l2lRrgX2mjtG463UjvMx54lLi8u2z6xtavnXIsA1wGKbRF0i526dM5d5pqJlF7p2ldqZJ4bP8kTpJzhy/Qg6g44H4e/ib9HlVaPSMK/zvAfoIipE7nTX/sQ+sEqO6+K3fcn1Od24uXQkyae3oCi3uywrBj0qO3uL8mqtPRk3zqMY8zbKZMqf21FpHXCq1iLXMopiQslIRe3klqd95ocxJY643z7Hp/O7OU6errv+Fw7BtSxawxwrNMIQew1TehIAGTf+wrF8fYvtHCs0IuP6X7keN+N6Tts0RHcjcxvFqCcj8gIOd5RRqdQ4lK+P7q792gdVQ3ftzzyecd4pRj0xG6ej6NPRR4eBukR9xXtg4X8eJ7Cq5T1n3mUr4OThxelf12DUZ6DXpXNm8xp8ylXCI/D29TzsxCH+2b2FtmMmP/DxdSlJOLlnvzVh0bDn+OqFpqwcO5DwP4/nsOXDS4mN5rfP3qfzB59h5+CUbf31cycJrtMIjfb2daNCo+bEXr1MelICADfOnaR8A8splFzLVyPir1O5Hvf6uZOUb/CUxbIKjZpz41xmF1ujPoPIC2ctyqjUaso3eJLr5yy74QbVqM21M0d5FFLjY1kx9iVuXfobF29f+s4Jwa9i0Zg+4l5K1D2DrVq1svjDeLetW7fmui6Lt7c3y5cvv2eZ2rVrs2/fvnzHJ4q+KwlXCHLN3j3yTgevHWTVuVX82vdX87LLcZfZf3U/jnaOrO+1nujUaF779TVi0mJY/PziHPfTrnI7Zh+ezYo/V9CzZk8ikyOZumcqABFJEQBU8KrAtv7b6Lm2JyM2jcCoGGlapimb+20uoDO+bdahWdip7Xij8Rs5ro9MjsTf5a7ReNV2eDt5E5kcaS5TwfOu0Xj/S/IikyPxcsre1ToyOdIiEbx7G3MZl+xlEnWJpOnTcNJm/hEMcgsiw5hBZHIk5TzL5em877T+7/UkZSQR4BLAsheWUd2vuiSCosAZE2/m2EXSvfkgHMvVRWXnQHrYceK2fYmiT8et4QsAOFZsSPLpLThVfQptQBX0kRdIPr0FTAZMaQk57vNuKWe24PxYG9Ta7ImYuczRn1Ay0nGu3vLBTzIHiqIQ++tMXOp2xr5UNQzxkdnKGFPisPO0vD8/qzurMTkWtaMbxuQ41C6W1xK1iyfGlFhyY0yJxdHFM9t+FV0qJr0OJT0JFJP5WHeWMcRcs1zm6osh0XL8gYKQsP8H9DcvonZ0w6fTOFQqSQbzIvHmDVzvutfLwdmVvrND+GnCKxz8IfP2CK8y5ek1azFqu8yvzmkJcWyePo7OE/5nvmcsv8LPnuDvnZvp8el88zJXH3/avfURparVwqDP4PSm1Swf3Y+XvlubLWl9GIqi8Ov0cdTt0pdS1WsRHxGerUxKbBSepYItlrl4+wKQHBOFo5sHybHRuHj5WpTROLuRFBud67FTYqOydXt18fZFl5KMXpdOelICitGYvYyXLzFXL1ssc/UJIDHyxv1P+CGlxsewYsxLRF0+j4u3L32+WIZv+cr337AIKFHJoBCFLc2Qlq217k5nb53l+ZXPM6nlJNpWuj1og0kxoVKpCOkWYh685PN2n9N9dXfmdpxrTlbu1LZSW2Y9O4tXfn2FAesH4GDnwIctPmTf1X2o//sSEJkcycu/vMzAOgPp83gfkjKSmLhrIt1Xd2f7gO2oVKoCOe9LqZf4+uLXnBhxosD2aQ1Odpn1nKp/sCGc5x6bC8ArDV/hmUrZB/MQoiAoBl22Fj4Aj6duDzphH1gFJSOdpMOrzcmg+5P9MSXHcvOH10FR0Lh44fJ4W5IOr4I8JA66639hiLmKz3Pv5VrGK+E8KRf34Nt9arbE6GElH/8ZU0Zqnu4ptGUqO3sUfXqB7jP96hmSDmXex+XVfgwaN9/7bCGyGHTp2Nlb/rih16WzeeZ4yjzegOc/nI3JZOTIqgWseW8YA+etR+vgyJZZH/DYM89Rts4TD3TcqMsX+On9ETw16HUqNGpuXu5TtiI+ZSuaX5d5vD7xN65wdPVinpvwvwc7yRwc/+kHMtJSaNrvlQLbpzXYOTig1+Xei6qgbJg65r9E0I++s5fhU65SoR/zUZFkUIgC5OvsS1x6zt0Z/4r6i6d/eJrh9YczocUEi3Wl3EpR2q20xSiWNXxroKAQnhhOFZ+cu4SNbTqWMU3GEJEcgZejF2HxYYz/fTwVvTL/kHxz5Bs8HD2Y+exM8zbLui0j+ItgDl8/TJMyTR72lDPPLfkvbqXcouwXZc3LjIqRt7a9xew/ZhP2ZhiBroHcSrlrNF6Tgdi0WAJd/xuN1zWQmyl3jcabfNO8LieBroEcuX7kntvktl93B3eLRDs2LbNlwM8l7yO2ZTl76yx7r+xFo9Lwcv2X8729EHmldvIwd3m8F/ug6iQeXIZiyEBlZ49a64B3p3fwaj8GY0ocGldvUk79isreGbXz/UfQTTm9Ga1/JexzmRYh7Z/dlIvYiUfXD3Esf//u8vmlu3KSjOt/Ez7LcuCcm0tew7nm0/h0fheNixemFMtrcNYALhpX7//+zV7GlBKPxsWb3GhcvDGmxGfbr8rBGbXWAUWtBpXaYrCYrDJ3t0Ka0pNQO3ve93zzypSeTOymGYCCS612OFfPvQuvyM7Jw4v0pESLZX/t2EhCZDgvzV2D6r/utl0+/ILZnRtwcf8OHnu6M1dOHuLiwd85vGph5kaKgmIy8WmbarR/axp17hiQ5m7RYRdZMXYAdZ/rzVMvjbxvjKVq1CH8zLEHP8kcXDl5iOvnTjLr2ccsli8Z8QI1n+lC5/dn4eLtR0qcZQtfyn8tflkjm7p6+2YrY0xNMrcg5iRzv5ZTJaTERuPg4orWwRG1Wo1Ko8leJi46237TkxJw9sz9s1tQnnl9Ar9Me4vnJ82xSNaLA0kGhShA9QLr5Tga5blb52jzQxvz1A93eyr4KdacW0NyRrL5nrMLMRdQq9T37WaoUqnMI3euOLuCYPdg6pfKvG8lVZ9qbiXMolFpALKNevkwWnm3YlTHURZDH7db1o4BtQeY59hrWqYp8enxHL9x3Hxf5c7QnZgUE43LNDaX+WDnB+iNevM9jdsvb6eaT7Ucu4hmbfPxvo+5lXLL3A11++XtuDu485jfY+Yymy9Zdo3dfnk7Tcs0tVh29tZZyriXwdc5/7+qf3v0WwC6Vu9KaXeZp0oUHm1AZVLP/X7fcvpb/6J2dMvWiqjS2GHnnvlFLvXv3ThVbnzfLoWmjDRS/9mDR8uhOa5P+WsnCVu/ILR0O4IqPlhLyf14PjMS9xa35+w0JccQteo9fJ6fgH1Q5nD/DqUfI2HvYhSjAZUm8ytOethx7LyDUTtmduWzD3qM9LCTuDW6PYx9ethx7Etbfim+k33px0i/fNhimS7sOA5BmduoNFrsA6uiCzuB838juCqKCd2Vk7jWf95iO31UmMVUGA8rbtuXGBNvofEshecz908shCX/yjX4Z+cmi2X69PTMz8QdPV2yXiumzL+dA75ZY34OcPHADv5YPo8B36zBzS/3uT+jQi+wYswAarXrRsuX38pTjLcu/p3jaJ8P45k3JtJi6O05rpNjbrLq7cE8P2mOefqG0jXrsXfB5xgNejR2mX+Tw44dwLtsRRzdMn9ACqpZj7DjB2nU4/ZnM+XKBao0yP3H5tI163H5j90Wy8KOHSCoZuaYHhqtPYFVHyfs+EGqNn8WAMVk4sqJg9R/YYDFdlGXLxBQOffP7sNQTCbzjwF+FaoyeMHGIt37KTfSoVyIAtSuUjvORZ2zGOzk7K2ztF7amraV2jK26VgikyOJTI4kKiXKXKZvrb74OPsweMNg/or6i71X9vLO9ncYUneIueVq/d/rqf51dYvjzTowiz9v/sm5W+f4aM9HzNg/gy87fIlGnZnwdaraiaPXjzJ1z1QuxlzkRMQJBm8YTDmPctQLrJfn80rOSOZU5ClORZ4CMqdqOBV5iqsJVwFwt3Pncf/HLR5atZZA10Cq+WZOj1HDrwbtK7fn5V9e5sj1Ixy4eoBRm0fR+/He5mS2b62+2GvsGbpxKOdunWPV2VXMOTyHsU1v/8G6ux7aVmrLY36PMWD9AE5Hnmbrpa1M2DmBkY1G4vDfABOvNHyFy3GXGbd9HP9E/8Pco3NZfW41Y5pYTjC/7+o+2lbMfc613CTpkvjhTObQ4K81ei3f2wuRH44VGqKPDrNoHUy7eIjk05vJiApFH3ed5BMbSTy0AtcGXc1l9LHhpJzdgT42HN2Nf4jeMA19VCgeLW4neKnn9xPx/WDulvr3bjAZcamZvftzyrnfid30Ke4tXybFKQBjSizG5FhM6cn5Oi9jciwZNy9hiM+8/0cfFUrGzUsY0zJbbew8ArD3q2B+2Hll/lBm5xVkTm6dH2sDGjtiN3+GPiqM1L93kXxsPW5P3E783Bp2Iz30KImH16CPuUrCvqVkRFzAtcHtpC1+9wJifplhfu1arzOG+Ejid32PPuYqSSc2kPr3HlzvSCjdnniR5NObSflzG/roK8RtnYMpIx2X2u0tzlN37U8cKxRcy6lj5SaZ9wk+Nx61g3OB7bekKN+wGdGhF80DogBUaPgU6ckJbPtiEtFhl4gKvcCvM95FrdFQrn5mkuNbvjJ+FauaH66+AajUavwqVjUnSuf3buP7Abf/pkRdvsCKN/tToWEzGvUcQnJMFMkxUaTG324BO7pmMRf2bycuPIyoyxfY8dU0rpw8RP0Xss89eC/JMVHcvPgX8dev/Hfs89y8+BdpifEAeAQEWcTvVSbzfn2voLK4+2dOqfbYM13QaLVs/nQ8UaEX+Hvnrxz7aSlP9Lg9/3HD7oMIPbKPw6sWEHPlXw4u/Zq0m+HUe76vuczu72fxy8dvm1/Xe74P8RHX2PXtp8Rc+ZcT65fx9+7NFgnlEz2HcPrXVfz52zqiwy6x9fOJZKSlUbtDd4vzvPbnMSo0apavusmLpOibLBnxAldO/mFeVhwTQZCWQSEKVK2AWtQvVZ/V51YzouEIANb+tZao1CiWnVlm0WpYzqMcYW+GAeBq78r2Adt5fcvrNPy+IT7OPvR8rCfT2kwzl0/QJXA+5rzF8bZc2sLH+z5GZ9RRJ6AOG3pvoEOV212o2lRow/IXlzPzwExmHpiJs9aZpsFN+a3/b+YkMyw+jApzKrBr4C5alW+V43kdu3GM1ktvT1w9dltmcjawzkDmd5qf4zY5CekWwqjNo3j6h6fNk85/2eFL83oPRw+2DdjGyM0jafB9A3ydfZnYYiLDG9wejffuetCoNWzqs4lXf32Vpgub4mLvwsA6A5naeqq5TAWvCvza91fGbB3DnMNzKONehgVdFtCu8u0Jo9MN6fz8z8/81v+3PJ9PlmVnlpGckUw1n2q0Lt/6/hsI8RDs/StiH1AlMxmp1zlzoUZD8vENGH7/FhQFO6/SeLZ5BZe6HW9vaDKSdGQNhthw0GhwLFsX/wFfWgy4ouhSMMRe424pZ7bgVLVZjpPAp5z6FUxGEn//htpA1MVFADg/3hafzuP+2z5z8vrg93bkel7JJ38h8cDtyaNvhWT+WOPd8Z1sk7vnRu3oil+vT4nb9iWRS15F4+yB+1P9ca3b2VzGoUxNfLq8T8LexSTsXYSdV2l8X5yCvd/twauMybEY7xjkxc6zFL7dpxH/+7ckHVuPxs0X7w5v4VSxkbmMc43WGFMTSNi3BGNKHPb+lfDrNd3i3knd9b8w6VLuORprfrk81ganyk1R22e/t1zcn1/FqgRUrcnfuzZTr0vm/ag+5SrR/ZPvObD0K34c2QOVSk1AlcfoOXNRvlrodClJxN4x4Mk/e7aQGh/Lue0bOLd9g3m5e2BpXlu1BwCjXs/OudNJjrqJnaMT/hWr0ft/SylX/3ZPljNbfmLzjHd5b0/uc9ie3LicA0u+Mr8OeSPz3Dq+92m2yd1z4+jqRq/PlrDti8ksGd4VZw8vnho4irpdepvLlHm8Pl0+/Jy9C79g7/z/4Vm6HMFdBuNb4XZ38uSYKBJv3R7kxbNUMN1nzOf3rz/m2E9LcPMLpMM7n1DxidufixptOpEaH8O+RbMzJ52v/Bi9Zi2y6CZ6/ewJdMlJVGuVfc7Vh5F46wYr3hxA3PUrbPtiEkMXb0at0RToMWxKgU9WIR6azDNYOB7V3GKbzm9Sanxdw2JuP1u28/JOxXOGpxKbGvtA2xf1OduyzD0yV3n2h2fvX/AuJpNJeXzu4wqTUeb8MacAI5J5BgtLcXjPpl48pNz4frBisqHrzL3qNX7vEuXmsjFWiMq2RK2fqiQcCMnXNjnVq8mgVwwpcQUcXclyZ71ePLhT+X5AW8VktJ3P073sXfiFsuyNPvcvaAWP8vq6ftLryoEfvinQfcZHhCtze7VSpreopMzt2VKJu/Eg8wQXvMKcZ1BaBoUoYJ2qduJi7EWuJ14n2CP4/htY2eaLm3m/2fu53pNXUmg1Wr7q8NX9C97lwLUDnL11FmetMy/VeakQIhMiO6fKTTDEXceYFI2de8HeS1QY0i8fwfPZ160dhlUpRj1avwoWXUsfVOKBH0g+vQWfzu8VaJfTkqpy09bEhYeRFB2Ju/+9p4eyBZcP7+XZNydZOwyrMuoz8KtYjUY9h9y/cB7F37jK8jEDSIy8jmfpsvT5YhkeAbb/fnhYkgwKUQjebPKmtUPIs1ltZ1k7BJswrP6wB9pu7tHM6ST6Pt4XT0fPAoxIiHtzK4Ck4lEJGPiNtUOwOpVGazH9x4NKv3qaxIMrACVPo8qKvLnzfjVbN3DeOmuHYHUarX2eRmLNq7jwMJa/2Z+kqEi8gyvQ54sfcfPLeRTz4kaSQSGEeEA3k2+y9q+1ALza6FUrRyOEKO5M6UnE/vLfNBK12+Nco5W1QxKiWDi6ZjFJUZH4lKtEny9+LPDRW23ZI00G//1nP2E/foC/Bjyc7DibpqLj1NxvJt/07QjqJPzL5aQMWn6817zcaDSy+ePOVFXSsLdTcyNVj+tzY6jTpJu5zPVrZ/nnu5GUd9KgKAqXdQoN3vwBH9+yOR0KgKTEKPbP6kVlrYJGreJKmoEKA2dRvmpjc5l/zmwnatVUyjhr0RsVLprseGb8zzg4uDxk7QghipqFJxeiN+lpUqaJeToPIYQoDIqiELvlC4xJUZkDBMk0EkIUmKdfn4CdgyONe798zzkSi6NHOrVEemoSOo2WMP+KRKfq71n23IktVLp5nutJumzrfv20GzVU6VwOrsutpv0xoMJuyxySEm8P1R/63at4qRWu1+nCtcfbUUqjcOqLAdn2dacDs3pRTmPiarWWRDbsjotK4eYPt4fCzdClkb7mI9TAzSd6E1rhCaqoDWyf0S33nQohiiWjych3x74D4LWGMp2EEKJwpZ3dRtr5vaDW4NPlfRk9VIiHlHDzhnmuSI2dljavjS9xiSDkIxn85evBXJzamuTEWIvlez5owY4JLfO0j5r1O9Bx6g6eG7UYnUnJtVyGLo3kdZ9w0TOYJJXlUK5Go5Fq+gT+0nrSYchsGrcZQvVRC3Cx17AnZAIAJ/atoJybA2lNe9LiuTdp/cJ7RFR5kiqudlz6e1+Ox7wZcYHqTirCgmrydK/JPNn+NezajyTI1YG9Gz8HYNfqyXg5ayk98DOaPDucdgM+5R+XQGqo9aSmxOW4XyFEMaQo/HrxV64lXsPHyYceNXtYOyIhRHGj3P6e5KCLI2nntwB4tBiCfalq1opKiKJJscw7Ii+cZfGwLmybPRlFyT0nKQnynAy27D8dlQr2rJxgXnbl0lHKu2ihdhvOndjCtRnP8PuaqffYS95snfkiaYqKLm/+mG3d3yc34+xgh3+D23OKBJSqSmSqHnXEvwCEn9iCTm/kqY6jbsffYwKKAhcOrMnxmGf3LkejVlG/0xvmZfWb9SYp3UDc3wcAyAg9Q0yq3qLbaKVW/bHXqjl9YPXDnbQQwnYpCvzxBwwYAO7uoNHwTN1uLF0Hkx3b46hxsHaEQoiiLofrDO7uaAYNwuXydRyqPIVDuXq4NZYfn4S4r1w+TwwYQNSKH1jxZn/SE+OJvHAOfVqqtaO1qjzfM+juGcjBDBXuV/40Lzv903Qq6gy0fnECl//ZT1yqHgcnj4cKaNf6GVQ2puI67Msc10eH/4MH4Bf8mMXyVFQ4GjMyXyTHkao3Wax3cHBBZzBhSLhFTtJirmM0KQSXtvy1LdVgxC4tc7Que306qXe1aJauUI8kIPHmZYQQxZBeDy+/DEuXgp0dGAwAOKcb6XMWtKND4IQdzJ8PWq2VgxVCFEm5XGdISkK1ejXNlxswDRgA381FpXqkd/gIUfTc4/OkrFiB37JlPB3gyp8vtKf7Z4uwdy7Z437kawAZj+a9CDq2movn9lClZkuCk6O57ODO4xoNVWq2hKl7HiqY6Juh+J/awtXKTWhXoe5D7UsIIR6aomT+Qfnhh8zXWX9Q/qPN+s0pa/3ixaBSPbr4hBBF332uM6r/XquWLUOlVst1Roh7ud/nyWgEoNbNZGomOaBxdn3UEdqcfP281LTtCKLT9Pz98/84+NtcvJ21VOsypsCCuXRmO+5OWqpfO8aVT57myidPU81FQwVXLVc+eZo/j2zAt0x1AKKu/WWxrTMK6Rr7zBeuXjhrLU9Np0vBwU6NnUfOQ8U6+ZRGo1YRef285X7tNBic3ADI0DrirLa8AF8PPQmAe0DFBztpIYTtOnw485fF+91PoCiZ5Y4ceTRxCSGKjzxeZ1RynRHi/vL6eQI0ISHyeeIBppa47hlE+YQIrh/8CZMxg2a1ny6wYGo2foF/tJb33qRuX4gWBe2zw6hZswUOju5c+vV/3Dq+BZ4dDkBU5L8EOmuJ9q4EQJn6HXA4sJCDv83lyfaZo/ztXfsJ1VRQ9amc+9o/3qIvaf/u48yvX9Fp+NcAnDywGl9HO7xqPAWAfYXa+IQf48qlo5Sr3AiAf/eGUFNvolaTQujDn5ICjo7Zl2s0lstTUnLfh1oNTk4PVjY1NfcPk0oFzs4PVjYtDUymnMsCuLg8WNn0dPjvF58c2dvnvayz8+1fXnW6bL8sPXBZJ6fMegbIyMjsylAQZR0dM98X+S2r12eWz42DQ2YXi3uV1evRpKdnnndWN0mDIbMucmNv/2BljcbM/7vcaLW3/5/zU9Zkynyv3W3OHMsuJvdiZ5dZfvHizHqDzM9E6j3uRbCzu0fZFMh6e2ddC/L6uZdrRM5lsz73We/ZlBTLrr35uZ7INSLTXdeIHOs1p7LF5RrxIGXv/tw/yHVm/vzs6/LzuZdrxO33653u97mXa0T2sndfI+6+DuTle0SWgrhGPOznyRavEamp9/7cPSwlnyJvnFf+ndZaCf24jfLLtyPMyy+c3a2c/rCFsu+X2ffc/tC2ecqhbfOUox80V3a830I5tG2ecmzPj7mW3/ZBS2X3+80tlm34uItycWorZfPCN5XDOxcru99vrpyd2EJJTLhlLrPv/WbKsQnNlX2/zFZ2rZuhnPmwhbLj/Rb3jHfLhNbKuUktle2rJisHtnyjHP6gmXL4g2bm9br0VOXkhObKvvebKYe2z1e2/jheOT+llfLL5Lb3r7h8SEhIUAAlIfMtkP3RsaPlBs7OOZcDRWnZ0rKsr2/uZRs2tCxbrlzuZR97zLLsY4/lXrZcOcuyDRvmXtbX17Jsy5a5l3V2tizbsWPuZUHJyMhQfv75ZyUjI0NRune/Z1klOfn2fgcOvHfZW7ffd8prr927bGjo7bJvv33vsmfP3i47adK9yx45crvszJn3Lrtr1+2yX39977KbNt0uu3jxPcvqly+/XXb16nvvd/Hi22U3bbp32a+/vl121657l50583bZI0fuXXbSpNtlz569d9n8PF577fZ+b926d9mBA2+XTU6+6/2Noij/PZzJfM/e6V77lWvEf3WYv2uEBblGZMrHNUK/YMG9y65efXu/xe0a8fbbt8uGht67bH6uEfl5yDUi85GPa4TewSHzO0EWuUZkstL3iEK7RuTnYaPXiARQACUhIUEpaPm+CzmgVFX+TTOiN5ho1fcT8/IMXSpezlp0aQn33L708dWUPr6aAFd7qrppKX18NU47c/iF6x46vbuOvxVHKl47if/BH7BDQd9+FG7ufuYyFV75lniTiqBTGwg+u5UIk4q6Y26PTppTvE+9s4orRjXlzu8m8PhaUhUVvgNmmtfbOzjh8OIHKEDA4eWUv3yIi0Y7nn1vXb7iF0IUY4pi7QiEEEWFXC+EEFamUpT8X4kOftCceI09Haf+XhgxlXiJiYl4eHgQfeUKPj4+2QtI946cy96ny4be3p7NmzfTsWNHtEajdO+AAukmqtfr2bp1K+26dEGb9f4pLl3AAgMhOTn3fdzN1RWiowuwm2gAAPr4cLSOPtIFLMtDXiPM79l27dBKN9F7l83HNUKfmsrWX37JXq85lC0214gHKXv3597dPf/XmcjI7Mulm+htebhGmK8D3brdfr9KN9H8l73rGpHt+vqou4k+yN/tOz9PtniNSE0lJiYG33LlSEhIwN3d/f7nlQ/5umcw4tpfnNz6HTVd7XFqMaJAAxE5cHGxvPDcq1x+9plXd154C7LsnX8oCrJsTvdX3unOC9v9yt7JweH2h7Igy9rbW97HaI2yWm3ep0PIraxej9HR8fYFHDKf2+Xx8pKfshpN3t/D+SmrVudctmtXWLky7/cevPCC5f+/SpX3GO5V1sUFtI7Zl+WVXCMyZX3us96zLi65v//lGpEpn9eI+9ZrluJyjXjYsirVg11nrPndoLhcI7KuA3fKz+derhGZ7r5G3Ov6mp/ryYNeI7p2RVm+HNW9fiy4c7t7fZ5s5Rrh4nLvpPQh5aubaNzCV6kWcZbTKnfqPdWzsGISQgjbMHJk3r6gQWa5kSMLNx4hRPEj1xkhCsyZioF5SwRBPk//yVfL4GOTM+cRrFQooQghhI1p3BgGDsycr+hePepVKnjpJXjiiUcXmxCieMjjdUZRqVDJdUaIHCmKwt75/+PQrnWoAlx5/FZK5nQsuZG/22b5HkBGCCFKDJUqc8jpl14CwKS565KZ1S3lpZcyy8lE0EKIfFKMevTTJ5ivM3d3jVP+e6307y/XGSFycWT1Qg6FfAcqFWmfzcr84QSydzWVv9vZSDIohBD3otVmzh34xx+caFWdRHswAYqrK/TpA3/8kbk+r/dBCCHEHeJ3LyBy2eukjOkNf/yB0qsnJgdN5jjyrq4ovXqxd+ZMjAsWyHVGiFw83vYFfMpVou2YKTzR/xXz321jzx5kaNTmz5P83c4u35POCyFEiaNSQePGTBtWhQ3N/wIFkt+PxMU+HwMpCCHEXdIu/UHysczpqdQunlCnMUq9BVx//CYoCqXf2oRRZUfc5s3SgiHEXRRFQfXf58LFy4fBCzZiZ//f4Dv//d02LljA5+FHQFEYu/VP7J3yMVBRCSEtg0IIkUf/xv2b+US+kwkhHpIhMYrYTZ8C4NqwG06Vm1gWkORPiFwZMnSsnziK07+uMS8zJ4I5kc9TrqRlUAgh8sCkmLgUc8naYQghigHFZCRm48eY0pPQBlTBs9Uwa4ckRJGhT09j/YcjuXxkL6FH9lKpSStcffysHVaRJcmgEELkwfXE66QbC2+eHyFEyZG4fykZ4WdR2Tvj03UCKrs8zukmRAmnS0lizXvDCT9zFK2jEy9+/J0kgg9JkkEhhMiDi7EXrR2CEKIY0N34m8SDKwDwbj8GrVdpK0ckRNGQlhDHqneGEHn+TxxcXOk+YwHBtRtaO6wiT5JBIYTIgwsxF6wdghCiGLAPrIp784GYUmJxfqy1tcMRokhIjrnFyrcGEh16EScPL3p9tpjAqo9bO6xiQZJBIYTIg6xksIxbGSp5V0KtkvG3hBD5p1Jr8HiqP0puE2Kr1DgE1zY/F0LA3zt/JTr0Iq6+AfT+31J8y1fO03YqtZrguk+Yn4vsJBkUQog8yOom+kGLD3il4StWjkYIUdSk/XsYh7J1UWszRzxU5TK6oVrrgH+/z82vjXr9I4lPCFvWsPsg9OlpPPbMc3iWCs7zdloHR/rNWV6IkRV9kiILIUQeZLUMVvGuYuVIhBBFTfrV00Sv/ZBbP7yOSZdi7XCEKBKiwy6SkZYKZP548uSA1/KVCIq8kWRQCCHuw2AycDnuMgBVfapaORohRFFiTI0nduMnoJjQBlRG7eBi7ZCEsHnhZ0/w48ierP/wNQwZOmuHU6xJMiiEEPcRFh+GwWTAUeNI/e/r4zfLj5QM+XVfCHFvimIidtOnGJNjsPMpi1fb1++7jSkjjetzXuT6nBcxZaQ9giiFsC1hxw6w6q2B6JKT0KenY9RnPPC+MtJSmdOlEXO6NDK3MgpLcs+gEELcR1YX0UrelTgXdc7K0Qghioqkw2tIv3wUlZ09Ps9PQG3vlKftTGkJhRyZELbp/N5tbJw6GqNeT4VGzeg27Vu0jnn73OQmLSGugKIrnqRlUAgh7uNiTObgMZW98zZ6mRBC6MLPkbBnIQCez47C3r+ilSMSwrad2fITP08ahVGvp1rLdrz4ybyHTgTF/UnLoBBC3Ie5ZdCrkpUjEUIUBYqiELftS1BMOD/WGpfaHawdkhA27eTGFWz934cA1O7YnfZvTUNtJ2nKoyC1LIQQ95E1rYSMJCqEyAuVSoXvi1NJ2LsYr7Zv5DqNhBAiU6lqtbB3dqFO5160eW28fGYeIUkGhRDiPrJaBqWbqBAir+w8AvB57j1rhyFEkRBY7XGGLt6Me0CQJIKPWJFIBq9evcqVK1dITU3Fz8+PmjVr4uDgYO2whBAlQLohnasJV4HMAWSEECI36VfPoOiScarypLVDEcKmmQwGts+ZyuPtulL68foAeASWtnJUJZPNJoNhYWF8++23rFy5kvDwcBRFMa+zt7enefPmDB8+nBdffBG1WsbBEUIUjn9j/0VBwcPBgwCXABoGNQRArZLrjhDiNmNKHDEbP8aUHIPP8xNwrtHqwXakUqMNrGp+LkRxY9Dp2DB1NBf37+D83t94ZcUu7J0LZ/5NlVpNYLVa5uciO5tMBt944w2WLl1Ku3btmDZtGk888QRBQUE4OTkRGxvL2bNn2bdvHxMnTmTKlCksXryYRo0aWTtsIUQxlNVFtIpPFZztnTn68lErRySEsDWKyUjMxk8wJcdg51sOx0qNH3hfaq0DgYPmml8b9fqCCFEIm6BLTWbdB69y5cQhNPb2dBg3vdASQQCtgyODvl9faPsvDmwyGXRxceHy5cv4+PhkW+fv70+bNm1o06YNkyZN4rfffuPatWuSDAohCkVWMljVp6qVIxFC2KrEA8vQXTmJSuuIb9eJeZ5PUIiSJDU+ltXjhhJ5/k/snVx4cfo8ytVrYu2wSjybTAanT5+e57Lt27cvxEiEECVd1kiiVb0lGRRCZJceepzEA8sA8Gr3JlrfclaOSAjbk3DzBqveHkTs1cs4eXjRc+YiSlWvZe2wBDLpvBBC3NOd3URT9amUn12e8rPLk6pPtXJkQghrMyZFE/PLdEDBpU5HXB5/5qH3adKnc2NuP27M7YdJn/7wQQphA/4I+Y7Yq5dx9y9F/69WPrJEUJ+extxeLZnbqyX69LRHcsyixiZbBu8UExPDxIkT2bVrF7du3cJkMlmsj42NtVJkQoiSwNwy6FMVRVG4knAFwGJQKyFEyZR6fh+m1Hi0/pXwfGZkwexUUTAm3jQ/R0bZF8XA0yM/wGQ08tTAkbj7Bz2y4yqKQmLkdfNzkZ3NJ4MDBgzg0qVLDB06lICAAJl7RAjxyCTqEolMjgRkwnkhRHZuDV9A4+yJNrAKaq1MeSXEnaIuX8C3QhVUKhV2Dg50eOdja4ckcmDzyeC+ffvYv38/derUsXYoQogS5mJMZqugv4s/Ho4epGSkWDkiIYStcX6stbVDEMLmXNi7lc3T36Fh98G0fmWctcMR92Dz9wxWr16dtDTp4yuEePTu7CIqhBAAhvgIotdNxpgSZ+1QhLBJcWf+4JePxmDU64m/cRWT0WjtkMQ92HwyOHfuXD744AP27NlDTEwMiYmJFo/82Lt3L8899xxBQUGoVCp+/vln8zq9Xs+7775LrVq1cHFxISgoiJdeeokbN25Y7KN8+fKoVCqLx4wZMyzKnDlzhubNm+Po6EhwcDAzZ8584PMXQliPefAY6SIqhAAUQwbR66eSdmE/cb/NtnY4QtgURVE4vGI+kTvWgKJQt0sfnp80B7VGY+3QxD3YfDdRT09PEhMTadOmjcVyRVFQqVQY8/FrQ0pKCnXq1GHIkCF069bNYl1qaionTpzgww8/pE6dOsTFxTF69Gi6dOnCsWPHLMpOnTqVl19+2fzazc3N/DwxMZG2bdvyzDPP8N133/Hnn38yZMgQPD09GT58eH5OXQhhZTLHoBDiTnHbv0Z/8yJqJw88ny2gAWOEKAYUk4nf537CsTVLAGjcdwSthr8tY30UATafDPbr1w+tVsvy5csfegCZDh060KFDhxzXeXh4sH37dotlX3/9NU888QRXr16lbNmy5uVubm4EBgbmuJ+QkBAyMjJYtGgR9vb21KxZk1OnTvH5559LMihEEXN3N1GVSsVjfo+ZnwshSo6UP7eRcnozoMKny/vYufsXzoFUKuyy5iqU64woIjbPfJ8/t6wFwL9lF5oNedMm/k6qVCp8y1c2PxfZ2XwyePbsWU6ePEm1atUe+bETEhJQqVR4enpaLJ8xYwYfffQRZcuWpW/fvowZMwY7u8yqPHToEC1atMDe3t5cvl27dnz66afExcXh5eWV7Tg6nQ6dTmd+ndX9Va/Xo9frC+HMSqasupQ6LVjFtV4VRTG3DJZ3L49er0eLllMvnzKXKdxz1qPV3nmc4lW/1lRc37PWVpzrVX/rMrFbZwPg+mQ/NGVqF+J5avAd+B0ARop3vVqT1GvBCq7XhL92bODpN6dyzWhvO/WqsWPggl/ML20mrnwqzLhtPhls2LAh165de+TJYHp6Ou+++y59+vTB3d3dvPyNN96gfv36eHt7c/DgQcaPH09ERASff/45AJGRkVSoUMFiXwEBAeZ1OSWD06dPZ8qUKdmW79q1C2dn54I8LQHZWoBFwShu9ZpoSCQ+PR6AS0cucU197ZEeX6NJp3PnzOc7d+7EaHR8pMcvCYrbe9ZWFLd6VRt1VA9dhaMhgwSXcpyI9YTNmx95HMWtXm2F1GtBUVFh0LtcM2Y2hki9FqzU1NRC27fNJ4Ovv/46o0eP5p133qFWrVpos34q/0/t2rUL/Jh6vZ6ePXuiKArffvutxbqxY8daHNve3p4RI0Ywffp0HBwebI6h8ePHW+w3MTGR4OBgWrdujY+Pz4OdhMhGr9ezfft2nn322WzvI/Hgimu9Hgo/BGehrHtZXuj8ghUiuD2NRZs2bdBqPa0QQ/FUXN+z1lZc69UQf4O4qM0oBgeqDJhJNSf3+29UgIprvVqb1OvDSbx5ne1fTKbd2x/j6nu7y7TUa+GIiYkptH3bfDLYq1cvAIYMGWJeplKpHmgAmbzISgSvXLnCzp07LVoFc9K4cWMMBgNhYWFUq1aNwMBAbt68aVEm63Vu9xk6ODjkmEhqtVr5IBUCqdfCUdzq9XLCZQCq+FQxn1eqPpVG8xsBcPTlozhrC7Pl/nZdFre6tRVSr4WjuNWr1q8cDoPmYkyKQute+D/QmvTp3FyaOThNwMBvyOovXtzq1VZIveZf1OULrHpnMMnRN9kxZzI9ZszPVsZW6lWfnsbSEZk/6A6ctx6to5OVI3owhVmXNp8MhoaGPrJjZSWCFy9eZNeuXXlqlTt16hRqtRp//8xfRZo2bcoHH3yQeX/Rf/9x27dvp1q1ajl2ERVC2KasCefvHElUURT+ivrL/FwIUXyZ9DrU2swfatUOzqgdyj2aAysKhugr5ufImBfChoT/eZw1772MLjkR3wpVaDd2qrVDuidFUYgOu2R+LrKz+WSwXLmCu/gmJydz6dIl8+vQ0FBOnTqFt7c3pUqVonv37pw4cYJNmzZhNBqJjIwEwNvbG3t7ew4dOsThw4dp3bo1bm5uHDp0iDFjxtC/f39zote3b1+mTJnC0KFDeffddzl79ixz5szhiy++KLDzEEIUvguxMsegECWVMTmWmz+MxK3hi7g2elFGIRQCuHjgdzZMfgNDho7Sj9en+/TvcXL3tHZY4iHZfDI4ffp0AgICLLqJAixatIioqCjefffdPO/r2LFjtG7d2vw66z69gQMHMnnyZDZu3AhA3bp1LbbbtWsXrVq1wsHBgZUrVzJ58mR0Oh0VKlRgzJgxFvf7eXh4sG3bNkaOHEmDBg3w9fVl4sSJMq2EEEWMzDEoRMmkGA3EbJiGMTGK5DO/4VLvOVTaBxsTQIji4vSmVfz2vw9RTCYqNW1N18lfFtkul8KSzSeD8+bNY/ny5dmW16xZk969e+crGWzVqtU9m4jv13xcv359/vjjj/sep3bt2uzbty/PcQkhbItJMXEpNrMXgSSDQpQs8bvno7t2BpW9M74vTDJ3FRWipDJk6Di6dgmKyUTtjt1p/9Y01HY2n0KIPLL5/8nIyEhKlSqVbbmfnx8RERFWiEgIUdzdSLpBqj4VjUpDec/y1g5HCPGIpP61i+SjPwHg3WkcWp9gK0ckhPXZ2TvQc+ZC/tqxicZ9XpZu08WM2toB3E9wcDAHDhzItvzAgQMEBQVZISIhRHGXNXhMRa+KaDXWHw1NCFH4MqJCid3yPwDcmvTGuVozK0ckhPXodelcOrjT/NrdP4gmfYdLIlgM2XzL4Msvv8ybb76JXq+nTZs2APz++++MGzeOt956y8rRCSGKo9zuF1SpVJTzKGd+LoQoHkwZacSsm4yiT8ehfH08Wgy2XjAqFRr3APNzIR61tMR4fnp/BOFnT9B10hyqt+5o7ZAemEqlwj2wtPm5yM7mk8F33nmHmJgYXnvtNTIyMgBwdHTk3XffZfz48VaOTghRHGUlg3ePJOqsdSbszTArRCSEKEwqrSOu9buQfHwDPl0+QKXWWC0WtdaRoNdCzK+Ner3VYhElT+KtG6x+ZwjRYZdwcHXHxdvP2iE9FK2jE6+t2mPtMGyazSeDKpWKTz/9lA8//JC///4bJycnqlSpkuMk7UIIURAuxmafY1AIUXypVCrcGr2Ia73nUNnZWzscIawi6vIFVo8bTFLUTdz8Aug5czF+FeXvYHFn88lgFldXVxo1amTtMIQQJYC5ZdBH5hgUojjLiDiPnXcZ1A4uAJIIihLr6qnD/PTBq+iSE/EpV4leny3G3V/G5igJbH4AGSGEeJQMJgOX4y4D2VsG0/RpNJrfiEbzG5GmT7NGeEKIAmKIjyRq1XvcXDoKQ8JNa4djZtLriFzyGpFLXsOk11k7HFECxIaHsertQeiSEylTqwH9v15VbBJBvS6dJcNfYMnwF9Dr0q0djk0qMi2DQgjxKFyJv4LepMfRzpEy7mUs1pkUE8duHDM/F0IUTSa9juj1UzClJ6HxLIXGxcvaId2mmNBHXjA/RyW/24vC5V2mPPVfGEBCRDjPffg5WgdHa4dUYBSTicjzf5qfi+wkGRRCiDtkdRGt7F0ZtXwJE6LYURSF+G1for95EbWTB74vTJLuoaLEUUwm9Olp2DtndpFu8+p7KIqCWmO9wZOEdcg3HSGEuIMMHiNE8ZZyahMpf24FlRqf5z/AziPA2iEJ8UgZdDo2TBnN2vHDMWRkdkVWqdWSCJZQRbZlMCIiAr1eT9myZa0dihCiGDkRcQKAQJdAK0cihChouvCzxG3/BgCPlkNwLF/fyhEJ8WilJyXw0wevcO30UdR2WiL+PkNwHRmgsSQrsi2Dbdq0oUKFCtYOQwhRjCw8sZClp5cC8O2xb1l4YqGVIxJCFBRFUYjbMRdMBpyqt8StcS9rhyTEI5Vw8wbLRvXi2umjOLi40nPWIkkERdFtGfzhhx9ITU21dhhCiGIiPDGc4ZuGm18rKIzYNIJ2ldtlG0hGCFH0qFQq/Hp8TMLexXg+/SoqlcraIQnxyNz69x9WjxtKcnTmHII9Pl2If6Xq1g5L2IAimwzKnINCiIK0N2xvthFCjYqRS7GXLJJBX2ffRx2aEKKAaFy88O4w1tph3JfaycPaIYhi5MqJQ/z0wStkpKbgW6EKPWcuLDZTR+SFk4cNjRZsg4psMiiEEAVl88XNvLb5tWzLNSoNlb0rm1+72LsQ9U7UowxNCPGQkk9vRqWxx+XxZ6wdSp6o7Z0oPfon82ujXm/FaERx4OLti0qtJrjuE7w47Vsc3UrOjw32Ts6M3njU2mHYNJtPBr28vPLclSM2NraQoxFCFCdGk5Gpe6by0d6PUFCo4FmBqwlXMSpGNCoN8zrPky6iQhRhuvCzxG39EkwGNK7eMmCMKJF8y1eh35cr8Q4uj529g7XDETbG5pPBDz/8kGnTptGuXTuaNm0KwKFDh9i6dSsffvgh3t7eVo5QCFEUxaTG0H99f3679BsArzZ8lS/afUFUahSXYi9R2buyJIJCFGGGpGii10/5b8CYFjiUq2ftkIR4JIz6DLbNnsJjT3emXP3M787+lapZOSphq2w+GTxw4ABTp05l1KhR5mVvvPEGX3/9NTt27ODnn3+2XnBCiCIlPDGcizEXSdOn8drm17iScAUnOyfmdZ7HgDoDACjjXibXJDBNn0aHkA4AbOm3BSet0yOLXQiRd4ohg5j1UzClxKH1q4B3x3eKzIAxJr2O6NXjAfDtOZ0iPPC7sIL05CTWTxzJleMHubBvG6+s3IWDs6u1w7IavS6d1eOGANBz5iK0Do5Wjsj22HwyuHXrVj799NNsy9u3b897771nhYiEEEXRwhMLGb5puMUgMZW8KvFTz5+oE1gnT/swKSb2XNljfi6EsD2KohC3/SsybvyN2tEN325TUNsXoR9uFBO6a2fMz1FJMijyJvHWDdaMG0ZU6AW0Ts50fn9WiU4EARSTiWunjpifi+xs/grj4+PDhg0bsi3fsGEDPj4+VohICFHUZE0bcWcCp0LFht4b8pwICiGKhpRTm0g5vQVQ4d3lfey8Ss6oiaLkunnpb354tQdRoRdw8faj35fLqdSklbXDEkWAzbcMTpkyhWHDhrF7924aN24MwOHDh/ntt9+YP3++laMTQhQFF2MuZmvJU1CISpWRQYUobowp8QB4tByCU0WZhkoUf5eP7OXnSa9nTh1RvjI9Pl2IR2Bpa4cligibTwYHDRpEjRo1+PLLL1m3bh0ANWrUYP/+/ebkUAgh7qWKTxXUKrVFQnj3tBFCiOLBo9kAHMvXx770Y9YORYhH4q/fN5GRmkLZuo3pNu1bHN3crR2SKEJsPhkEaNy4MSEhIdYOQwhRRJVxL8PMZ2by9va3AWTaCCGKGZM+HVCh1mYOm+9QpqZ1AxLiEWr/1kf4lK3IEz2HoNHaWzscUcTY/D2DJ06c4M8//zS/3rBhA127duX9998nIyPDipEJIYqSGn41ACjnUY6wN8MYWn+olSMSQhQERVGI3fwZUcvHYkiKtnY4QhQ6vS6dI6sXmQdEsbN3oGm/VyQRFA/E5pPBESNGcOHCBQAuX75Mr169cHZ2Zs2aNYwbN87K0QkhiooTEScAaF6u+UO1CDprnXHWOhdUWEKIh5R0aAVpf+8m4+YljPER1g6nQKi0jqi0MgS+yC41PoaVYwaw85tP2P39Z9YOp0jQOjqhdSxCIwo/YjbfTfTChQvUrVsXgDVr1tCyZUuWL1/OgQMH6N27N7Nnz7ZqfEKIouFk5EkA6gU++MTTLvYupLyfUlAhCSEeUtrFQyTsXQyA17Ov4xBcy8oRPTy1vRNl3tpkfm3U660YjbAlMVf+Zc17w4i/cQ1HNw8qNWlp7ZBsnr2TM29t/fP+BUswm08GFUXB9F8z+I4dO+jcuTMAwcHBREdLdxAhRN5ktQzWL1XfypEIIQqCPvoKMb9MBxRc6j2Ha73O1g5JiEJz9dRh1k14jfSkBDyDgunx6UJ8yla0dliiGLD5ZLBhw4ZMmzaNZ555hj179vDtt98CEBoaSkBAgJWjE0IUBbFpsYTFhwFQN7CuVWMRQjw8U3oS0T9NRMlIxSG4Nl7PjLR2SEIUmrPbfmbzp+MxGfQEPVaX7tPn4ewpc22LgmHz9wzOnj2bEydOMGrUKD744AMqV84cCn7t2rU8+eSTVo5OCFEUnIzI7CJa0asino6eD7yfdEM6nZZ3otPyTqQb0gsoOiFEfsVt/RJD3HU07gH4vDARlcbmf9vOM8WQQdSa94la8z6KQQbKK+mSom/y22cTMBn0VGvZnj6zl0kimA8GnY417w5jzbvDMOh01g7HJtn81bN27doWo4lmmTVrFhqNxgoRCSGKmqz7BR+2i6jRZGTzxc3m50II6/BoOQRD4k282o5G4+xp7XAKlGIykv7vEfNzVDb/VU0UIjffADqPn0nkhbO0fPltVGqbb8exKSaTkX//2G1+LrIrslcYR0cZZUsIkTfm+wUD5X5BIYoDO89S+Pefg0qlsnYoQhS41PgYUmJj8KtYFYDqrTtSvXVHK0cliiv5eUEIUezJ4DFCFH268HOkXfrD/FoSQVEcRYddYukr3Vn1zmASbxWPqVKEbZNkUAhRrCVnJHMhJnOu0nqlHnxaCSGE9RgSbhK9bhLRaz8k7cIBa4cjRKEIO3aAH0f2ICHiGnYODhh0cm+6KHxFtpuoEELkxenI0ygolHYrjb+Lv7XDEULkkykjjei1H2JKjUfrXwmH8tLCL4qfU7+sZOsXk1CMRsrUaki3aXNx9vS2dliiBJBkUAhRrEkXUSGKLkUxEfvLdPRRl1G7eOHb/SPU9k7WDkuIAqOYTOyaN5MjKxcAUPPZ5+kw7hPs7B2sHJkoKWw+GTQajSxZsoTff/+dW7dumSegz7Jz504rRSaEKApORGYmg/UCpYuoEEVNwp5FpF08CBotvt2mYOcurfuieDm8cr45EWw2eDRPDRwl98OKR8rmk8HRo0ezZMkSOnXqxOOPPy4fECFEvmTNMVgQLYMu9i4ok5SH3o8Q4v5Szm4n6Y+VAHh3eAuH0o9ZOaJHQ23vRPB7O8yvjXq9FaMRha1e136c37OVRj0G89gzz1k7nGLH3smZ9/ZcsnYYNs3mk8GVK1eyevVqOnaUIXWFEPmTbkjnXNQ5QLqJClHUZNzM/ALn1qQ3Lo8/Y+VohCg4cdev4BlUFpVKhYOzKy99u1bmDxRWY/PvPHt7eypXrmztMIQQRdDZW2cxmAz4OPlQxr2MtcMRQuSD19Ov4tt9Gh4th1g7FCEKzF+/b2LhoI7mrqGAJILCqmz+3ffWW28xZ84cFEW6Zgkh8ufOLqIF0cU83ZBOjzU96LGmB+kGGfJbiIJm0qejGA3m106Vm6BS2fxXlQKlGDKIXj+V6PVTUQwZ1g5HFBBFUdi3eA4bp76JIUPHtT+Podw1DoYoeAadjvUTR7F+4igMOp21w7FJNt9NdP/+/ezatYstW7ZQs2ZNtFqtxfp169ZZKTIhhK0r6JFEjSYja/9aC8CS55cUyD6FEJkUk5HYX2ZgykjFt+uHqB3drB2SVSgmI2nn92Y+7/QOqGz+q5q4D70unc0z3uXvnb8C8ESvobQaMU5aBB8Bk8nI+T2/AdBp/EwrR2ObbP4K4+npyQsvvGDtMIQQRVDWSKJyv6AQtk0xZBD980ekXzoEGi362HAcgmpYOywhHlpyzC1++uBVIv4+jVpjR7u3plKnU09rhyWEmc0ng4sXL7Z2CEKIIshgMnDm5hlAppUQwpaZdClE/zQR3dXTmVNIdJ0oiaAoFgw6HT+O7EVCxDUc3T15YerXlKvXxNphCWFB2qeFEMXSP9H/kG5Ix83ejUrelawdjhAiB8bUeG6teAfd1dOo7J3x6zUDpypNrR2WEAXCzsGBxr2H4V22IgO/XSuJoLBJNtkyWL9+fX7//Xe8vLyoV6/ePQd+OHHixCOMTAhRVGTdL1ivVD3UJWwACiGKAkPiLaJWvosh9hpqZ0/8ek7HPrCKtcMS4qEoikJqfCwuXj4A1O/aj1rtu6F1dLJyZELkzCaTweeffx4HBwf+z959R0dRtXEc/8629J6Q0FvovUiVXkK1YUMUVAREsPGCioAFBazYpSiICooKiID0IoogVbqU0EKAkN6TrfP+EVgICT3JbJLnc47H2dnZmd8Om9199t65F+Cee+7RNowQolhyFoPSRVQIl6RasnBkpaD3DSHkofcwBlXUOpIQt8WancXyd18h5vB+Bk5fiIevP4AUgsKluWQx+Prrr+e7LIQQN+rfmEvTSgghXI8xuDIhD72DztMfg28ZreMIcVvS4mJYOO5pYg7vR2cwcubAv4S37qR1LCGuyyWLQVVVC2ROMCFE6eRQHbnmGCwonkZP0semO5eFEDcn+9RuUFXcq+S02JvCamobyAUpRnfKj1rqXMZmu84jhNbO/reHReOGk54Qi4dfAPe+9QWVGrXQOpYgp1V21Mq9zmWRl0teSFOvXj3mz5+PxXLtyVaPHj3K8OHDeeedd4oomRCiODiWeIw0SxruBndqB9cusP0qioKXyQsvk5f8YCXETco6tpW4n8cSv+g1LLHHtY7jshRFQWfyQGfykPeZYuDAmiXMe64/6QmxhFStyaAZi6QQdCGKomDy8MTk4Sl/T1fhki2Dn332GS+//DLPPPMM3bp1o3nz5pQrVw53d3eSkpI4ePAgmzZt4sCBA4wcOZLhw4drHVkI4UIudhFtGNoQg84l3+aEKFUs5yNJWPwW2K24VW2OMbCC1pGEuG17fv+FFe+NBSC8TWf6TpiKm6e3xqmEuDku+S2pS5cu7Nixg02bNvHTTz8xb948Tp06RVZWFsHBwTRp0oSBAwcyYMAAAgICtI4rhHAxFwePaRpWsNcLmm1mhi0bBsCMPjNwM7gV6P6FKIns6YnEL5yAas3GrUpTgu99HUXvkl8/XIJqs5C48mMAAnu8AEhrhquq0bYzm8MqUKdLb9oPHoVOr9c6kriCzWJm5YcTAOjxv7cwmORz+0ou2U30ojvvvJPPPvuM3bt3k5SURHZ2NtHR0SxdupSRI0fedCH4559/0rdvX8qVK4eiKCxevDjX/aqq8tprr1G2bFk8PDzo2rUrR48ezbVNYmIiAwYMwNfXF39/fwYPHkx6enqubfbu3Uu7du1wd3enYsWKvPfee7f0/IUQt+byaSUKks1h49s93/Ltnm+xOeQ6HiGux2E1E7/oNeypcRgCKxJ8zwQpBK9DddjJ3L+azP2rUR12reOIK2QmJzqXPf2DeGLWUjoOHSOFoIty2O3sX7mI/SsX4bDL31N+XLoYLGgZGRk0atSIL774It/733vvPT799FOmT5/O1q1b8fLyIiIiguzsbOc2AwYM4MCBA6xZs4Zly5bx559/MnToUOf9qampdO/encqVK7Nz507ef/993njjDWbOnFnoz08IkfOjjrNlUEYSFUIzqqqStOIDLGcPoXP3Ifj+t9C5+2gdS4hbdmL7X8wY0JU9v//iXOfuLa9pUbyVqp/nevbsSc+ePfO9T1VVPv74Y8aPH8/dd98NwHfffUdoaCiLFy/m4Ycf5r///mPlypVs376d5s2bAznXN/bq1YsPPviAcuXKMW/ePCwWC7Nnz8ZkMlGvXj12797N1KlTcxWNlzObzZjNZuft1NRUAKxWK1artSBPQal28VzKOS1YrnZeT6eeJiErAYPOQK2AWgWa6/J9Wa1WrEphPmcrRuPlx3WN81sSuNprtqS48ryqNgt2cxbo9Pj1HQc+oXLOb4DjstFDrTYbdtScZTl3Bepm3gdUVWXXwm/ZOPN9VIeDfSsXUafrXSi6UtWmckNc7f3VdlkOm9WKYnCNXDerMM9nqSoGr+XEiRPExMTQtWtX5zo/Pz9atmzJli1bePjhh9myZQv+/v7OQhCga9eu6HQ6tm7dyr333suWLVto3749JpPJuU1ERATvvvsuSUlJ+XZtnTJlCm+++Wae9Rs2bMDTU4avL2hr1qzROkKJ5CrndWvKVgAqmCqwfvX6At13tv1SL4FVq1bhrncv0P1fTq/Ppk+fnOX169djtxfesUorV3nNljS5zquxGZ6VKpK5/wzsP6NdqGJE57DS+MLy6lWrcOhyfhWS12vhuN55ddisxKxdQMrBHQD41bsDr473s2LlyqKIV2y5yuvVYb3U2LJq9Sp0xuJ5zWBmZmah7VuKwQtiYmIACA0NzbU+NDTUeV9MTAxlyuSeGNdgMBAYGJhrm6pVq+bZx8X78isGx44dy6hRo5y3U1NTqVixIp06dSIoKOg2n5m4yGq1smbNGrp164bxYpOLuG2udl63/7kdTkD7mu3p1atXge47w5IB+3KWIyIi8DJ5Fej+rziac6lz584Yjf6FeKzSxdVesyXFxfPapU0zTH5lZBj3W+SwZhN7eDoA3SMisKOX12shuJH3gfT4WJa88Swph/ai6HR0fPplmtz7mLy2r8HV3l+tWZkc/uxVACK6R2D0KJ6NLAkJCYW2bykGXYCbmxtubnl/qTAajS7xh1TSyHktHK5yXvfG5kwu27xc8wLPY1Qv7a/wn29RHqt0kvNa8IzWdFJ++h/uVZoR2OMFFIPp+g8SuTjUS91EjQYDOiXnq5q8XgvH1c6rOTOdH559iLS4GNx9/LjnjU+p0rytBgmLJ1d5vaq2SxkMLpLpVhRm7mLV2Tk7O5vU1NRc/xWUsLAwAM6fP59r/fnz5533hYWFERsbm+t+m81GYmJirm3y28flxxBCFB4ZPEYIbajWbKpF/44jPQFLzGFUe/G8NkcIADdPbxr1eYjgKuEMmr5QCkFRYrl8MZiZmcnIkSMpU6YMXl5eBAQE5PqvoFStWpWwsDDWrVvnXJeamsrWrVtp3bo1AK1btyY5OZmdO3c6t1m/fj0Oh4OWLVs6t/nzzz9zXei5Zs0aatWqJXMiClHIYjNiOZN2BgWFRmGNCnz/nkZPYkfHEjs6Fk9j8exqIkRhUFUHKSs/wis7FsXDl5D730LnVpjdqEsuxehOuecWUO65BShGuVa4KNltVjKSLnXHaztwBAOnLSSgQhXtQonbYnT34LnftvLcb1sxuntoHccluXwxOGbMGNavX8+0adNwc3Pj66+/5s0336RcuXJ89913N7Wv9PR0du/eze7du4GcQWN2795NVFQUiqLwwgsv8Pbbb7NkyRL27dvHwIEDKVeuHPfccw8AderUoUePHgwZMoRt27bx999/M3LkSB5++GHKlSsHwCOPPILJZGLw4MEcOHCAn376iU8++STXNYFCiMLx77l/AagZVBNvk3eB719RFEK8QgjxCpFrRoS4TOpf35J95E8c6Ai4awIG/3JaRyq2FEVB7+mP3tNf3meKUEZSAvNHDeTnMU9gzc4CQNHpMHnKjxrFmaIoePoH4ekfJH9PV+Hy1wwuXbqU7777jo4dO/LEE0/Qrl07wsPDqVy5MvPmzWPAgAE3vK8dO3bQqVMn5+2LBdqgQYOYM2cOL730EhkZGQwdOpTk5GTuvPNOVq5cibv7pV/m5s2bx8iRI+nSpQs6nY5+/frx6aefOu/38/Nj9erVjBgxgmbNmhEcHMxrr7121WklhBAFR7qIClH0MvatJnXzPACiynamXIX6GicS4ubEHN7PovHDSY09h8nDi7gTRyhXp+B7lwjhily+GExMTKRatWoA+Pr6kpiYCMCdd97J8OHDb2pfHTt2RFXVq96vKAoTJ05k4sSJV90mMDCQH3744ZrHadiwIX/99ddNZRNC3L5NpzcBUNW/6nW2vDVmm5lRq3J+RJoaMRU3Q/EcolqIgmLPTCZpdc4Pol4tHyIxtcx1HiGuR7VZSF6fM5qof+enAWnNKEz/rVvK6g8nYLOYCahQhX6TphFcpYbWsUQBsVnMrP9iMgCdR7yKwSSf21dy+W6i1apV48SJEwDUrl2bn3/+GchpMfT399cwmRDClczaNYvlR5cD8M6md5i1a1aBH8PmsPHlji/5cseX2By26z9AiBJO7+lPcL+JeDXqiXfbgVrHKRFUh530XUtI37UE1WHXOk6J5bDbOL9xCcunvITNYqZ6q44Mmr5ICsESxmG3s2vxPHYtnofDLn9P+XH5YvCJJ55gz549ALzyyit88cUXuLu78+KLLzJmzBiN0wkhXEF0ajRDl13qiu3AwbBlw4hOjdYwlRClg3uVpgT2/B+K4vJfKYRw2jjjfRJ3bgSgzWPP0G/yDNx9fDVOJUTRc/luoi+++KJzuWvXrhw6dIidO3cSHh5Ow4YNNUwmhHAVRxOO4lAdudbZVTuRiZFU8K2gUSohSibVZiFx5Uf4tu6PMaiS1nGEuCXN+g1i39pl9HjhNep16aN1HCE04/LF4OWys7OpXLkylStX1jqKEMKF1AiqgYKCyqVrgvWKnvDAcA1TCVHyqKpK4oqpZB5YizlqL2WHzUHRF89JnEXpE3vsEGWq1wbAN7Qc1Z94mZrtIzROJYS2XL5Ph91u56233qJ8+fJ4e3tz/PhxACZMmMCsWQV/TZAQovgp71Mef3d/5229omdGnxnSKihEAUv9ey6ZB9aCoiOw5ygpBEWxYLdZWfPJRGY/2Ycjm9Y41yv6YtUmIkShcPlicNKkScyZM4f33nsPk8nkXF+/fn2+/vprDZMJIVzFvth9JGUn4a53Z+WAlZx84SSDmw7WOpYQJUrGgXWkbvoWgICI53Cv2kzjREJcX3pCHD++OJCdi3Lmpk6MOq5xIiFci8sXg9999x0zZ85kwIAB6PV65/pGjRpx6NAhDZMJIVzF70d+B6Br9a5EhEdIi6AQBcwcvZ/E5R8A4NPiAbwbyzVWwvWdOfAvc4beQ/Te7bh5edNv8nRaPTJM61hCuBSXbx8/c+YM4eF5r/txOBxYrVYNEgkhXM3vR3OKwd41ehfqcTyMHpx4/oRzWYjSwJp0hviFr4HdikeNtvh1fErrSCWaYnSj7NNzncvYZDj8W7F7yXxWf/ImDpuVoMrVue/taQRVqqZ1LFHEjG7uPD3/D+eyyMvli8G6devy119/5Rk0ZsGCBTRp0kSjVEIIV5GQmcCW6C0A9KrRq1CPpVN0VPGvUqjHEMLV6Nx9MARVQrVZCOz7CopOf/0HiVumKDoM/mGXrZFi8Gad2b+LlR+OB6Bm+wh6j30XN09vjVMJLSg6Hf5lpbfQtbh8Mfjaa68xaNAgzpw5g8PhYNGiRRw+fJjvvvuOZcuWaR1PCKGxlZErcagOGoY2pJKfDHMvREHTe/hS5uH3cFiy0JmkRVy4vvL1m9LsvoF4B4XQasDTKIqidSQhXJbLXzN49913s3TpUtauXYuXlxevvfYa//33H0uXLqVbt25axxNCaGzZ0ZwfhQq7iyiAxW5hzOoxjFk9BovdUujHE0Irquog69g2523FYELv6adhotJDtVtJXj+D5PUzUO1yOcyNOrnjbzKSEpy3uz43gdaPDpdCsJSzWy2sn/YO66e9g90qn9v5cemWQZvNxuTJk3nyySdZs2bN9R8ghChVbA4bKyNXAtCnZuEPaGG1W/lgS84gGm90fAOT3nSdRwhRPCWvn0n69gX4tnkEv/ZPah2nVFHtNtK2/QKA750DQXHpr2qaUx0ONs+dxl+zP6ZS45Y8/MEcdAaDFIECALvNxrb5ObMP3Pn4c+iN8rl9JZduGTQYDLz33nvYbDatowghXNDm05tJzk4myCOIluVbah1HiBIhbedi0rcvAMAQVPk6Wwuhney0VBa8Ooy/Zn0EqkpghSo4HHKNpRA3w+V/burSpQsbN26kSpUqWkcRQriYi1NK9KzRE70MaiHEbcs6upnktV8C4NfhSbzqddE4kRD5Ox/5H7++NoLkM1HoTSYiXpxIw173ax1LiGLH5YvBnj178sorr7Bv3z6aNWuGl5dXrvvvuusujZIJIbRWlNcLClHSmc8dIuG3SaA68GrUC59W/bWOJES+9q9ezMoPxmMzZ+MXVoF73/qcsJr1tY4lRLHk8sXgM888A8DUqVPz3KcoCna7dAcQojQ6mXySg3EH0St6IqpHaB1HiGLNlnyO+F/Go9rMuFe7g4CI5+WaK+GSbBYzm7/7Aps5m6ot2nHX+Kl4+AVoHUuIYsvli0GHw6F1BCGEC7rYRbRtpbYEeMgXASFuR/ap3TgykzGWqU7Q3RNkLkHhsgwmN+6d+AWH/1xJm8dGoNPLa1WI2+HyxeDVJCcnM3fuXEaOHKl1FCGEBi52Ee1To/BHERWipPNu1BOduzdu5eqgc/PUOo4QuRzfupHU8+dofNfDAIRUq0lItZoapxKiZCh2xeC6deuYNWsWv/76K56enlIMClEKZVgy2HBiAwC9axbd9YIeRg/2D9/vXBaiOFMddlSr2Vn8edZqp3EiAaAY3Qgb/LVzGVvpvRzGYbezac5nbP7+C3Q6PaE161G2dgOtY4lixOjmzuA5y53LIi+XnlriotOnTzNx4kSqVq1K9+7dURSFX3/9lZiYGK2jCSE0sO7EOsx2M1X9q1InuE6RHVen6KhXph71ytRDpxSLt08h8qWqKslrvyR27gvY0+K1jiMuoyg6jCFVMIZUQSnF7zOZyQn8/NKTbP7uc1BVGvd9SFoDxU1TdDpCqtYkpGpNFF3p/Xu6Fpc9K1arlV9++YWIiAhq1arF7t27ef/999HpdIwbN44ePXpgNBq1jimE0MDF6wV71+gtg1wIcQvStv5E+q7fsMYdx3z2kNZxhMjlzP5dfPPU3Zzc8TdGdw/6jv+Q7i++icHkpnU0IUocl+0mWr58eWrXrs2jjz7K/PnzCQjIGSCif38Z6lqI0kxVVX4/mlMM9qlZtNcLWuwWJv81GYBX272KSW8q0uMLURAy9q8h5Y+cboj+XYbjWetOjROJy6l2K6mbfwDAt80jGqcpert+ncvaz97GYbcRWKka9078nJCq0iIobo3damHz3GkAtHl0OHqjfG5fyWWLQZvNhqIoKIqCXkaKEkJcsOf8Hs6kncHT6EmHKh2K9NhWu5U3N74JwJg2Y6QYFMVO9omdJC7/AACfFg/gc0c/jROJK6l2G6l/fw+AT8sHQXHZr2qFwma14LDbqN2xJz1fnoKbp7fWkUQxZrfZ+HvOZwC0fHiIFIP5cNl3mLNnz7Jw4UJmzZrF888/T8+ePXn00UelS5gQpdyyIzmjiHat1hV3g1wMLsSNssQcJf7XN8Bhx7NOJ/w6DdE6khBAzkAxF6eIuOOBJwgoX4nwNl3kO58QRcBlrxl0d3dnwIABrF+/nn379lGnTh2ee+45bDYbkyZNYs2aNTLhvBClkLOLqEwpIcQNU1WVpFUfo1qycKvUmMDeY0r14CTCNaiqyu6l85kz9B7MmekAKIpCjbZdpRAUoogUi0+C6tWr8/bbb3Pq1Cl+//13zGYzffr0ITQ0VOtoQogiFJcRx9borQD0qtFL4zRCFB+KohB07+t41OlI8H1voBikq5TQliUzg2WTRrPyg/HERv7H7qXztY4kRKnkst1E86PT6ejZsyc9e/YkLi6O77//XutIQogitCJyBSoqTcKaUN63vNZxhHB5qqo6W1gMvmUIvnu8xomEgLgTR1j8+rMknDqGotfT4an/0eKBJ7WOJUSpVKyKwcuFhIQwatQorWMIIYrQxS6ivWsU3UTzQhRXqt1GwpJJeNbphGft9lrHEQKAfSt/ZfVHr2HNzsI7OJS7X/uYio3u0DqWEKVWsS0GhRCli9VuZWXkSqDop5QQorhRVZXElR+Rdfgvso9vx61iA/ReAVrHEqXcjgXfsvaztwCo0qwtfSdMxSsgSONUQpRuUgwKIYqFxYcWk2pOJdA9kDvKa/MrsrvBnW1PbXMuC+GqUv74msx9q0DREXTXOCkEixHFYKLMoM+dy9gdGicqOHU692br/Jk06vMQbR4b4RxBVIjCYjC5MWj6IueyyMsli8HU1FR8fX21jiGEcBGzds1iyNKcYfCTspP45t9vGNx0cJHn0Ov0mhWiQtyotG0LSNv6EwABPUfhUaO1xonEzVB0etzK1r60opgXg2f276J8/aYAeAUG89R3q2TuQFFkdHo9Zes01DqGS3PJ0UQDAgKIjY0FoHPnziQnJ2sbSAihmejUaIYuG4qKCoCKyrBlw4hOjdY4mRCuJ2P/GpLXTwfAr+NTeDfsoXEiUVpZsjJZNnkM3494kIPrljnXSyEohGtxyZZBb29vEhISKFOmDH/88QdWq1XrSEIIjRxNOIpDzf3LuF21E5kYSQXfCkWaxWK38Mk/nwDwfKvnMelleH7hOiwxR0lc/gEA3nf0w6flQxonErdCtVtJ25HTrc2n+X0ap7k1cccvjBYadQxFpyMtPkbrSKKUslst7FjwLQDN7x+E3iif21dyyWKwa9eudOrUiTp16gBw7733YjLl/4+3fv36oowmhChiNYJq5FmnV/SEB4YXeRar3cpLa18C4Jk7npFiULgUY2h1vJvejSMrFf/Ow2TS7mJKtdtI2fAVAN5N7gLFJb+q5UtVVfb+/jNrPpmIzWLGOziUuyZMpVLjllpHE6WU3WZjw/R3AWhyzwApBvPhku8wc+fO5dtvv+XYsWNs3LiRevXq4enpqXUsIYQGvE3eGHQGbA4bkFMIzugzo8hbBYVwdYqiw7/LcFAdKIpLXgUiSjBzZjqrPnyNg2uXAFC1RTv6jvsAT38ZLVQIV+aSxaCHhwdPP/00ADt27ODdd9/F399f21BCCE38uO9HbA4btYJqMa33NGoE1ZBCUIgLbKmxpG39Gf9OQ1EMppzWQEVGaBRF7+yB3RxcuwRFr6f94Bdp1X8oik5+lBDC1blkMXi5DRs2aB1BCKGh2btnA/B086fpVLWTxmmEcB32zBTifnoFW0IUqt1GYI8XtI4kSrGqd9xJh6GjqdCgORUbNtc6jhDiBrl8MQgQHR3NkiVLiIqKwmKx5Lpv6tSpGqUSQhS2vef3suPsDow6I482fFTrOEK4DIc5g7ifx2JLiELvE4Jv6/5aRxKlTGZyIms/e5sOQ/6HX1h5AFoPeFrjVEKIm+XyxeC6deu46667qFatGocOHaJ+/fqcPHkSVVVp2rSp1vGEEIVo9r85rYJ3176bYM9gjdMI4RocVjPxC1/DGnMEnYcfIQ+/i8EvVOtYohSJ2r2VJW+NIj3+PBmJcfT/6HutIwkhbpHLd+YeO3Yso0ePZt++fbi7u7Nw4UJOnz5Nhw4deOCBB7SOJ4QoJGabme/35nzBeLLxkxqnEcI1qHYbCb+9jTlqD4rJk5CHpmAMqqR1LFFKOOx2/vrmE3588THS488TWKkanUe8qnUsIcRtcPmWwf/++48ff/wRAIPBQFZWFt7e3kycOJG7776b4cOHa5xQCFEYfjv8G4lZiZT3KU/36t21jgOAu8GdDYM2OJeFKGpJaz4jO3IL6I0E3/8WprCaWkcSBUwxmAjp/4FzGbvjOo8oGmlxMSx560VO79kOQIMe/ej2wuuYPGS0d+G6DCY3+n8817ks8nL5YtDLy8t5nWDZsmU5duwY9erVAyA+Pl7LaEKIQnSxi+jjjR9Hr3ON0RH1Oj0dq3TUOoYoxbzqdSXr8F8E9hqDe6VGWscRhUDR6XGv3PjSChcoBs8fPciPowaSnZqMycOLiP9NpF63u7WOJcR16fR6KjdppXUMl+byxWCrVq3YtGkTderUoVevXvzvf/9j3759LFq0iFat5B9XiJIoKiWK1cdWA/BkE+kiKsRFbhUbUPbp79G5eWkdRZQiQZWq4xMShl9Yee5+/RMCK1TROpIQooC4fDE4depU0tPTAXjzzTdJT0/np59+okaNGjKSqBAl1Le7v0VFpVOVTlQLqKZ1HCer3crMnTMBGNpsKEa9UeNEojRI3/07pnJ1MJXJ+VuQQrBkU+020nf/DoB3496a5Ug8fQL/cpXQ6fUY3Nx48N2v8fQPRG80aZZJiJtlt1nZvXQ+AI37PozeIJ/bV3L5YrBatUtfBL28vJg+fbqGaYQQhc2hOpxzC7paq6DFbmHkipFATvdVKQZFYcvYt5qklR+huHkTNngmBt8yWkcShUy1W0le8xkAXg26g1K0X9VUVWXX4rms/3IKbR59hraDct7zfELCijSHEAXBbrWy5uM3gZzrXKUYzMvli0GA5ORkFixYwLFjxxgzZgyBgYHs2rWL0NBQypcvr3U8IUQB2nBiAyeTT+Ln5ke/Ov20jiOEZjKP/E3i8pyBRLwaRqD3CdE4kSjpMpMTWf7eWCL/XgfAuUN7UR0OFJ3LDz4vhLhFLl8M7t27l65du+Ln58fJkycZMmQIgYGBLFq0iKioKL777jutIwohCtDFVsH+9fvjYfTQOI0Q2sg6vp2E394G1YFngwj8Ow9DURStY4kS7NSuLSydNJr0+PPojUY6Pv0yzfsNktedECWcy//UM2rUKB5//HGOHj2Ku/ulodx79erFn3/+qWEyIURBS8pKYuHBhQAMbjpY4zRCaCM7ai8Ji94AuxWP2u0J7DkKRXH5j2tRTNmtFv6Y+T4/jhronDtw4LSF3HH/41IIClEKuHzL4Pbt25kxY0ae9eXLlycmJkaDREKIwvLDvh8w2800KNOAZmWbaR1HiCJniT1O/ILxqDYz7tVbEtR3LIqLTK0iSqaUmDPs+GUOqCqNej9Il2fHy9yBQpQiLl8Murm5kZqammf9kSNHCAmR6yeEKEkudhEd3GSw/CItSiWDf1lMZWuBqhJ0z2soMkiRKGSBFavS/cU3cfP2oVb7CK3jCCGKmMv3O7nrrruYOHEiVqsVAEVRiIqK4uWXX6Zfv4IdXKJKlSooipLnvxEjRgDQsWPHPPc9/fTTufYRFRVF79698fT0pEyZMowZMwabzVagOYUoiXbH7GbXuV2Y9CYebfio1nGE0ITO5EHIA5MIvv8tdEY3reOIEigzOZFfXxtB9P5dznUNe90vhaAQpZTLtwx++OGH3H///ZQpU4asrCw6dOhATEwMrVq1YtKkSQV6rO3bt2O325239+/fT7du3XjggQec64YMGcLEiROdtz09L3WlsNvt9O7dm7CwMDZv3sy5c+cYOHAgRqORyZMnF2hWIUqaT7d+CkC3at0I8gzSOE3+3AxuLOu/zLksREGwJceQdXQz3s3vzfmh0WBC2sVLL8VgIvj+t53L2B0Ftu8T2/9i2eSXyEiMI/5EJIPnLEenl27IouQyGE3c/85XzmWRl8sXg35+fqxZs4a///6bPXv2kJ6eTtOmTenatWuBH+vKbqfvvPMO1atXp0OHDs51np6ehIXlP9fO6tWrOXjwIGvXriU0NJTGjRvz1ltv8fLLL/PGG29gMsmLUIj8TN8xnW92fwPA8qPLmbVrlksOIGPQGehdU7tJoEXJY0+LJ27+S9iSz4LqwKfF/VpHEhpTdHo8wltdWlEAxaDNYmbjzA/Y/kvO+2xQ5ercNeEjKQRFiaczGAhv3UnrGC7N5YvBi9q2bUvbtm2dtw8dOsRdd93FkSNHCuV4FouFuXPnMmrUqFzXLs2bN4+5c+cSFhZG3759mTBhgrN1cMuWLTRo0IDQ0FDn9hEREQwfPpwDBw7QpEmTfI9lNpsxm83O2xevkbRarc7useL2XTyXck4L1u2e19Mpp3nm92ect1VUhi0bRufKnangW6FAMhZPVowXLhfLObfyui0orvJe4MhMIfHnnEJQ7xeGMbyt5pluh6uc15Lmds9r3PEjrHjnJeKOHwag0V396TB0DEZ3j1L9byWv18Ih57VwFOb5LDbF4JXMZjPHjh0rtP0vXryY5ORkHn/8cee6Rx55hMqVK1OuXDn27t3Lyy+/zOHDh1m0aBEAMTExuQpBwHn7WiOfTpkyhTfffDPP+g0bNuTqhioKxpo1a7SOUCLdynm1q3amnJiCippn/bwV82jg06Cg4hUIm2pjY+JGADoEdsCgFN5bqF6fTZ8+Ocvr16/Hbne/9gPETdPyvUBvz6bGqcV4muOwGLw4Etwdy1/bNMtTkOQ99japdgJTcn7oTvSrCUpO692tnNfs+HOcnPcRqt2O3sObshEPYalWlzXrNxRo5OJMXq+Fw1XOq2q3k3JoJwB+tZuhFNPW8MzMzELbt6Kqqnr9zVzPnj17aNq0aa5r/ApSREQEJpOJpUuXXnWb9evX06VLFyIjI6levTpDhw7l1KlTrFq1yrlNZmYmXl5eLF++nJ49e+a7n/xaBitWrMi5c+cICnLNa6eKI6vVypo1a+jWrRtGo4zQV1Bu9bxmWbN49LdHWXok79+YXtFzdMRRl2sZzLBkEPBBAABJo5PwMnkV5tEwGnOOlZkZi9HoX4jHKl20fi9wmDNIWvAq1pgj6Dz8CHzofQxBFYs8R0HT+ryWFA5rNrGf3gtAmed+xY7+ls+rqqosnvAMqCrdR7+NV0BwYUQuluT1Wjhc7bxaszL5tG/OVFXPLd2JsZhOm5KQkEDZsmVJSUnB19e3QPddbFsGC9OpU6dYu3ats8Xvalq2bAngLAbDwsLYti33L7vnz58HuOp1hpAzfYabW97BKIxGo0v8IZU0cl4Lx82c18SsRPrO78vm05tx07vxZJMnmblzJnbVjl7RM6PPDKoGVS3kxDfPqF56foX/OirKY5VOWpxX1WEndvHrFwpBX0L6v4+pTLUizVDY5PV6exzqpRHIjQYDugs9EG70vB7auJIqzdri7u0DwD1vfIrR3UOm67kKeb0WDlc5r6rtUgaDi2S6FYWZW4rBfHzzzTeUKVOG3r2vPVDE7t27AShbtiwArVu3ZtKkScTGxlKmTBkgp5nc19eXunXrFmpmIYqL0ymn6TGvBwfjDuLv7s+Sh5fQrnI7Xm33KpGJkYQHhrtci6AQBUXR6fGq1w1bfBQhD71b4gpBoZ3stFRWf/wGB9cuoV63u+k7/kMAmUBeCHFNLlsMBgQEXPNXrMKau8/hcPDNN98waNAgDIZLp+fYsWP88MMP9OrVi6CgIPbu3cuLL75I+/btadiwIQDdu3enbt26PPbYY7z33nvExMQwfvx4RowYkW/LnxClzf7Y/fSY24MzaWco71OelY+upH6Z+gBU8K0gRaAoFbyb9MGjdnv0HgXb1UeUXqd2beH3KS+RGnsORa/Hv3wlVIcDRefy00kLITTmssXgxx9/rMlx165dS1RUFE8++WSu9SaTibVr1/Lxxx+TkZFBxYoV6devH+PHj3duo9frWbZsGcOHD6d169Z4eXkxaNCgXPMSClEaRadGs+DgAl7/43VSzanUCa7DqkdXUdGv+F8nJcT1qDYLyRtn4dv6EfSefgBSCIoCYTOb2fj1hzlTRqgqAeUr03f8h5Sr21jraEKIYsJli8FBgwZpctzu3buT35g6FStWZOPGjdd9fOXKlVm+fHlhRBOiWPp619cMXTrUOWJoeEA4m57cRKBHoMbJhCh8qt1K/OK3yI7cguXMAco89plcuyUKRELUcX6d8AzxJyMBaNTnIbqMeBWTZ2EObCWEKGlcthgUQhRvVruVL7d/yQurXsi1/kTyCTKtmVIMihJPtdtI+G0S2ZFbUAwm/No/KYWgKDCefgFkpabgFRhMzzGTCW/TWetIQohiSIpBIUSBSjWn8tXOr/h468dEp0bnud+u2olMjCyW1we6Gdz4+f6fnctCXI3qsJO47F2yjmwCvZGg+97EvUpTrWOJYkAxmAi6Z4JzGbvDeV9aXAzewaEoioKHXwD3T56BX9kKePrLj2tC5MdgNHHPG586l0VeUgwKIW5LdGo0+9L2EXoulF8P/8r0ndNJNacCEOIZQnxmfK5J5fWKnvDAcK3i3haDzsAD9R7QOoZwcarDTuLv75P53wbQGQi+93U8qt2hdSxRTCg6PZ61O1xaYXegqg52/TqXv77+kJ5jJlGv290AlK3TUKOUQhQPOoOB2p16aR3DpUkxKIS4ZbN2zWLosqE4VAcTjk1wrq8dXJvRrUfzaMNHmbt3LsOWDcs1h2BxbBUU4kal/PE1mQfWgk5P0N3j8QhvpXUkUYylxp7j9MKZHIo6CsDRTWudxaAQQtwuKQaFELckOjXaWQhebvZdsxnUeBA6JWdI88FNBxMRHlEi5hC0OWz8+t+vANxb514MOnkLFXl5N+1L5pFN+HccgmetO7WOI4oZ1WEn68gmVFXl+MkE1n72NuaMNAxu7nQa/jJN7x6gdUQhig2HzcaRv1YDULNdd3QG+dy+ksufEbvdzpw5c1i3bh2xsbE4HLm/eK5fv16jZEKUbkcTjuYpBAGqBlR1FoIXlZQ5BM02Mw8ueBCA9LHpGEwu/xYqNGDwL0fZp2blXO8lxE1SbRYSFr8FwMrVp7DbVdzDKtH/nemEVq2pcTohiheb1cLiN54DYNTKvZikGMzD5c/I888/z5w5c+jduzf169eXkdiEcBE1gmqgoJSY6wGFuFWqw07Sqo/xCG+NR402AFIIigKh0xtpPWgE8b5lCaxQVes4QogSyOWLwfnz5/Pzzz/Tq5dc/CmEK6ngW4GGoQ3Zc34PgFwPKEol1WEncfkHZO5fQ+aB9ZQdPhe9V4DWsUQx5LDb0en1udY9+vl8AqvVkfmLhRCFRnf9TbRlMpkID5eWBiFcTVJWEgfjDgLwbMVnOTriKIObDtY4lRBFJ6cQ/JDM/WtA0RHY5yUpBMUtObJpDTMf60by2ahc60Oq1tAokRCitHD5YvB///sfn3zyCaqqXn9jIUSRWXxoMVaHlbrBdekS1EVaBEWpcqkQXA2KjqC7x+WeDkCIG5CdlsLSSaNZNG44yWei2Dx3mtaRhBCljMt3E920aRMbNmxgxYoV1KtXD6PRmOv+RYsWaZRMiNLtpwM/AfBg3QchVeMwQhQh1WEnccXUS4XgXa9KIShuWuSWDaz8YDzp8edRdDpa9h/CnY8/B+QdmEsIIQqLyxeD/v7+3HvvvVrHEEJcJj4znrXH1wLwQN0HOPrPUY0TCVF0MvevJXPfqguF4Fg863TUOpIoRrLTUlj72dvsX5UzTU1gxar0fuVdytdvCoDDkqVlPCFEKePyxeA333yjdQQhxBUWHlyIXbXTJKwJNQJrcJTSUQya9Ca+ufsb57IonTwbdMN8Zj/uVZpJIShu2q7F89i/6lcUnY47HnySdk++gNHN3Xm/ojcS2GuMcxmHXCYjxK3SG430euVd57LIy+WLQSGE67nYRfSheg9pnKRoGfVGHm/8uNYxhAZUuw0ARW9AUXQE9vyfxolEcdXiocGcP3qAFg8OdrYGXk7RG/BqGHFphcNahOmEKFn0BiMNe/bTOoZLKxbF4IIFC/j555+JiorCYrHkum/Xrl0apRKidIpJj2HjqY0APFjvQY3TCFH4VJuFhN/eRjG4Edj3FRSd/voPEuKCI5vWsGfpT9w3aRp6gxGDyY17J36hdSwhhACKwWiin376KU888QShoaH8+++/tGjRgqCgII4fP07Pnj21jidEqbPg4AIcqoOW5VtSNaB0TYJsc9j4/cjv/H7kd2wOm9ZxRBFQbRbif32DrKObyTyyCWvsca0jiWIiMzmRJW+NYtG44Rz75w/+/e3HG3qc6rCTFfkPWZH/oDrshZxSiJLNYbMRuWUDkVs24LDJ53Z+XL5l8Msvv2TmzJn079+fOXPm8NJLL1GtWjVee+01EhMTtY4nRKlTWruIAphtZvr82AeA9LHpGEwu/xYqboPDmk38wtcxn9yJYnAj+P6JmMJk3jdxbaqqcmjDctZ88iaZyYk5I4U+/BSN+9zYe6ZqsxC/YDwA5UctBUXeZ4S4VTarhQWvDAFg1Mq9mAzy93Qllz8jUVFRtGnTBgAPDw/S0tIAeOyxx2jVqhWff/65lvGEKFVOp5xmU9QmAB6o94DGaYQoPA5LFvELJmCO2o1idCf4gUm4V2qkdSzh4tITYlk19XWObloDQHCVcHq9/A7l6jbWNpgQQlyFy3cTDQsLc7YAVqpUiX/++QeAEydOyET0QhSxXw7+AsCdle6USeZFieUwZxL/86s5haDJg5AHp0ghKG7IivfHcXTTGnR6A20HjeTxr36TQlAI4dJcvmWwc+fOLFmyhCZNmvDEE0/w4osvsmDBAnbs2MF9992ndTwhSpWLXUQfrvewxkmEKDzWhFNYYg6juHkS8uA7uJWvq3UkUUx0fmYs5vRUur3wBqHhdbSOI4QQ1+XyxeDMmTNxOBwAjBgxgqCgIDZv3sxdd93FsGHDNE4nROlxIukE285sQ6fouL/u/VrHEaLQuJWrQ9B9b6Dz8MWtbG2t4wgXpToc7PptHhmJ8bQf/CIAQZWq8ejnP2mcTAghbpzLF4M6nQ6d7lJv1ocffpiHH5ZWCSGK2sVWwY5VOhLqHapxGiEKlj0tHoc5A2NwZQA8qrXQOJFwZQlRx1nx/jii924HRaFWhx7SEiiEKJZc/ppBgL/++otHH32U1q1bc+bMGQC+//57Nm3apHEyIUqP0jyKqCjZbCnniZ03itgfx2BNjNY6jnBhdquFzd9/yezBfYjeux2jhyfdnptAmWq1tI4mhBC3xOVbBhcuXMhjjz3GgAED+PfffzGbzQCkpKQwefJkli9frnFCIUq+IwlH2B2zG72i5746pfdaXZPexOc9P3cui+LPmhhN3Pwx2FPj0PuFyYTy4qrO/reHFe+9StzxwwBUa9GeiP+9hV9Y+QI9jqI34t/tWecyDhksT4hbpTca6fbC685lkZfLF4Nvv/0206dPZ+DAgcyfP9+5vm3btrz99tsaJhOi9Phpf06rYLfq3Qj2DNY4jXaMeiMjWozQOoYoINb4kyQteBVHRhKGoEqEPPweBp/S+/oWV2fJyuTnlwaTnZqMh18AXZ8dT92ud6EoSoEfS9Eb8Gl296UVDmuBH0OI0kJvMNLs3se0juHSXL4YPHz4MO3bt8+z3s/Pj+Tk5KIPJEQpNP9Azg8x0kVUlBQeWbEk/jQHNTsNY5nqhDz0DnqvAK1jCRdl8vCk07AxRO3eRpeRr+LpH6R1JCGEKBAuf81gWFgYkZGRedZv2rSJatWqaZBIiNJlf+x+DsYdxKQ3cU/te7SOoym7w84fJ//gj5N/YHfYtY4jbpH1fCQ1o35FzU7DVK42ZR75QApBkUtmciJLJ40mcssG57qGvR+k7/gPC70QVB12sk/tJvvUblR5nxHitjjsdk79+w+n/v0Hh13+nvLj8i2DQ4YM4fnnn2f27NkoisLZs2fZsmULo0ePZsKECVrHE6JYi06N5mjCUWoE1bjqJPJf7fwKgPaV2uPv7l+E6VxPti2bTt92AiB9bDpeJi+NE4lbofcvS7bJH//gUEIemITOzVPrSMJFqKrK/lW/sv7LKWSlJBG9dwdV77gTvcFYKF1C881gsxD342gAyo9aCorLf1UTwmXZLGZ+fOFRAEat3IvJQ97vr+Ty7zCvvPIKDoeDLl26kJmZSfv27XFzc2P06NE8++yzWscTotiatWsWQ5cNxaE60Ck6ZvaZyeCmgwGw2q2kWdL4audXfLrtUwDWnVjHrF2znNsIUVzp3LyIrHQ33Xv0kkJQOCVGn2TVhxM4tWsLACFVa9LzpcnoDTLohBCi5HL5YlBRFMaNG8eYMWOIjIwkPT2dunXr4u3trXU0IYqt6NRoZyEI4FAdPLX0KV5a8xKZtkyybdl5HqOiMmzZMCLCI67aiiiEq0rfswJHViq+rXKue7Xr3VGM7hqnEq7AbrWwdf7X/P3d59gtFgwmN9o+/iwtHhoshaAQosRz+WLwIpPJRN26dbWOIUSJcDThqLMQvFxiduI1H2dX7UQmRkoxKIqV1K0/kbIhp7uzqVxt9GXls0RcErV7G39+PRWAKs3bEjFqIgHlK2ucSgghiobLFoNPPvnkDW03e/bsQk4iRMlTxb9KnnU6RceqR1dRI7AGPm4+pGSnEP5ZeK6iUa/oCQ8ML8KkQtw6VVVJ2TiLtH9yRsP1afUQbhUbYrPZNE4mtKY6HCi6nDH0qt5xJ03ufoQKDZoV2nQRQgjhqly2GJwzZw6VK1emSZMmqKpMuCpEQfrpwE+5busVPTP6zKBrta7OdYEegczsM5Nhy4ZhV+3ObaRVUBQHqsNO0urPyNi9DAC/jkOcXURF6aWqKoc2LOfvbz/j4anf4x0UAkDEqIkaJxNCCG24bDE4fPhwfvzxR06cOMETTzzBo48+SmBgoNaxhCj2jiQc4Y0/3gDgo4iPaBzWmPDA8HyLvMFNBxMRHkFkYuRVtxHC1ah2KwlL3yHr0EZAIaDHC3g37q11LKGxpDOnWP3xG5zY9hcAW3+cSZeR4zROJYQQ2nLZYvCLL75g6tSpLFq0iNmzZzN27Fh69+7N4MGD6d69u3TjEOIWOFQHQ5YOwWw30716d55v+fx1/5Yq+FaQIvACo97Ie13fcy4L15R9fEdOIagzEHTXWDxrd9A6ktCQzWJm649fsXnul9gtFvQmE60HDKfVI0O1jpYvRW/Ar9MQ5zJ5L+8WQtwgvcFAp6dfdi6LvFz6rLi5udG/f3/69+/PqVOnmDNnDs888ww2m40DBw7IiKJC3KSvd33Nn6f+xNPoyYw+M+RHlZtk0psY03aM1jHEdXjUaI1fxyEYy1TDo9odWscRGjq1awurPnqdxKjjAFRp1pbuo94ksEIVbYNdg6I34tvysi7NDqt2YYQo5vRGEy37D9E6hktz6WLwcjqdDkVRUFUVu92udRwhip0zqWcYsyankJnUeVK+g8gIUVzZUuNQDCb0nn4Acn2gAODo3+tIjDqOV2AwXUaOp07n3vIjmBBCXMali0Gz2ezsJrpp0yb69OnD559/To8ePdBdGAVMCHF9qqoyYvkIUs2ptCjfgmdbPKt1pGLJ7rCz69wuAJqWbYpep9c4kQCwxp8i7udX0HsHEfLw++hMHlpHEhpRHQ6yUpPx9M8ZY6Ddk89jMJlo9cjTuPv4apzuxqgOO5bzRwEwhdbQOI0QxZvDbuf8kQMAhNash04vn9tXctli8JlnnmH+/PlUrFiRJ598kh9//JHg4GCtYwlRLC38byG/Hf4Ng87A132/liLmFmXbsmnxdQsA0sem42Xy0jiRMJ85SPwv43Bkp6EY3HGYM6QYLKViDu9n1UevYzCZeOSTH1AUBTcvHzoOe0nraDdFtVmI/XYkAOVHLQXFZb+qCeHybBYz3z59HwCjVu7F5OGpcSLX47LvMNOnT6dSpUpUq1aNjRs3snHjxny3W7RoUREnE6J4ScpKYuTynC8WY+8cS4PQBhonEqJgZEX+Q8Lit1BtZkzlahN8/yRnN1FRemSnpfDn11PZ9dsPoKqYPL1IPH2CoErVtI4mhBAuz2WLwYEDB0q/fiEKwOjVozmfcZ7awbUZ106GURclQ8beVSSu+BBUB+7VWhB0zwRpESxlVFVl/6pf2TDtHTKTEwGo2/UuOj/zCt5BZTROJ4QQxYPLFoNz5szROoIQxd78ffOZvXs2AF/3/Ro3g5vGiYS4fem7l5G08mMAPOt1JbDX6Jwh+EWpkZEYz6+vP0v03u0ABFWuTvcX3qBy09YaJxNCiOJFPj2FKKGmbZ/GM8ufAUBB4VD8IdpWaqtxKiFun1vlJug8/fFq0B2/jk+hKDKgWGnj4euPOSMNo7sHbQeN5I4HnkBvNGkdSwghih0pBoUogaJToxmxfITztorKsGXDiAiPkAnkRbGkqqrz0gFjQHnCBn+F3itA41SiqKiqyuGNKwlv3RmDmxs6g4G+4z7EzdsHv9ByWscTQohiS35OFaIEOhJ/BBU11zq7aicyMVKjRELcOkd2OnE/vUzWsa3OdVIIlh6xxw4x77lHWPz6s2z7eZZzfZnqtaQQFEKI2yQtg0KUQPGZ8XnW6RU94YHhGqQpOYx6I693eN25LAqfLeU8cb+8ii3+FNb4U5Qd9h06o1z7Whpkp6Xy1+yP2bV4LqrDgdHdA4Obu9axCp2iN+Db9jHnMg6NAwlRjOkNBto+/qxzWeQlZ0WIEui3I78BOdcKqqjoFT0z+syQLqK3yaQ38UbHN7SOUWpYzkcS98s4HOkJ6L2DCH5gshSCpYDqcLB3xUI2znzfOUpo7U696PzMK/iWKfktgYreiF+7QZdWOKzahRGimNMbTbR74nmtY7g0KQaFKGESsxJZeHAhAMv6L8PT5El4YLgUgqJYyT6xk/hf30S1ZGIIrkLIg5Mx+Mp0AaXBHzPeZ+v8r4CcUUK7Pf86VZq10TiVEEKUTFIMClHCzN07F7PdTJOwJvSq2UvrOCWKQ3XwX9x/ANQJqYNORrEsFBn7VufMIeiw41apMcH3vYHO3VvrWKKINO77EHtXLKD1gKdp1m8gekPp6pKtqg5s8VEAGIIraZxGiOJNdTiIP5UzXkJw5XAUnXxuX0mKQSFKEFVV+WpXzi/qTzV9SuM0JU+WNYv60+oDkD42HS+Tl8aJSibz2YPgsONZrwuBPf+HYpApA0oqu9XCjkXfkRYXQ9eR4wEIqFCFZ375C2MpuD4wP6rVTMysnPfv8qOWgiJf1YS4VVZzNrMez/lhfNTKvZg8PDVO5HrkHUaIEmTbmW3sj92Ph8GDRxo8onUcIW5JQLdncStXF8/6XWUOwRLs+NaNrP18EolRx0FRaNCjH6HhdQBKbSEohBBFTT5lL/PGG2+gKEqu/2rXru28Pzs7mxEjRhAUFIS3tzf9+vXj/PnzufYRFRVF79698fT0pEyZMowZMwabzVbUT0WUUhdbBR+o9wD+7v7ahhHiBjmy00n5cw6qPee9UtHp8WrQXQrBEiop+iS/vDKEn18aTGLUcTwDgug5ZhJlqtXSOpoQQpQ60jJ4hXr16rF27VrnbcNlw9C++OKL/P777/zyyy/4+fkxcuRI7rvvPv7++28A7HY7vXv3JiwsjM2bN3Pu3DkGDhyI0Whk8uTJRf5cROmSZk5j/v75AAxpOkTjNELcmJypI8Zhiz+Jw5xBQLcRWkcShcSSmcHm779g+y/fYLda0ekNNOs3kLaDnsXd20freEIIUSpJMXgFg8FAWFhYnvUpKSnMmjWLH374gc6dOwPwzTffUKdOHf755x9atWrF6tWrOXjwIGvXriU0NJTGjRvz1ltv8fLLL/PGG29gMsl1L6LwzN8/nwxrBrWCatG2Ylut4whxXeazh4hfOAFHRhI67yC8GnTXOpIoRA67nT2//4LdaqVai/Z0GTmOoMrVtY4lhBClmhSDVzh69CjlypXD3d2d1q1bM2XKFCpVqsTOnTuxWq107drVuW3t2rWpVKkSW7ZsoVWrVmzZsoUGDRoQGhrq3CYiIoLhw4dz4MABmjRpku8xzWYzZrPZeTs1NRUAq9WK1SrzCxWUi+eypJ7Ti11En2j0RJF2TS7p5/Vylz9Hq9WKVSnM52zFaLz8uCXr/GYf2UTyig/AZsYQUpWAe95E8Q0pktdRaXrNFqX8zuv5IwcoU6MuiqKgd/egy7MTMLi7U61lRxRFkX+DfDgue/+22mzYUXOW5VwVKHkfKByudl5tl+WwWa0oBtfIdbMK83xKMXiZli1bMmfOHGrVqsW5c+d48803adeuHfv37ycmJgaTyYS/v3+ux4SGhhITEwNATExMrkLw4v0X77uaKVOm8Oabb+ZZv2HDBjw9ZdSjgrZmzRqtIxS4k1kn2X52OwbFQNj5MJYvX17kGUrieb1Stj3bubxq1Src9YU3yIVen02fPjnL69evx24vIQNqqCplEv+lfOzfKECKV2VOBHTHsWl7kUcpDa9ZLaxZswZLSgKxfy4j7eheyvcZiG/NRpc2yMzi8IoV2gV0cTqHlcYXllevWoVDl/OrkLxeC4ec18LhKufVYb3U2LJq9Sp0RjcN09y6zMzMQtu3FIOX6dmzp3O5YcOGtGzZksqVK/Pzzz/j4eFRaMcdO3Yso0aNct5OTU2lYsWKdOrUiaCgoEI7bmljtVpZs2YN3bp1w2gsWfNWvbj6RQDuqnUXj9xdtKOIluTzeiWL3cIoz5y/1T4d+2DSF2bX7wznUufOnTEa/QvxWEXHnhpH/JxZqIBn476EdhpGLZ2+SDOUptdsUbJaraz8fSk+scc58ut32K1WFJ2OSoG+tOklc57eKNVuJc0nDoCIO3thcyCv10Ig7wOFw9XOq91qwScmZ57BO3v1Rm8snpdsJSQkFNq+pRi8Bn9/f2rWrElkZCTdunXDYrGQnJycq3Xw/PnzzmsMw8LC2LZtW659XBxtNL/rEC9yc3PDzS3vLxVGo9El/pBKmpJ2XrOsWczbPw+AYc2HafbcStp5zY/RaOTDHh8W1dFyHbeknFtjUDmC7hmPLfEM3s3vRVEU7bKUoPOqNYfdzr61Szg2+13smWkAVG7Whi4jXqVM9drXebTIxWgkqOtw503lQvcweb0WDjmvhcNVzqvRaKTryFe1jnHbCvNcyrjd15Cens6xY8coW7YszZo1w2g0sm7dOuf9hw8fJioqitatWwPQunVr9u3bR2xsrHObNWvW4OvrS926dYs8vygdFv23iOTsZCr7VaZrta7Xf4AQRcyWfBbzmYPO2x7VW+Jzx32aFoKiYC2bPIbVH47HnpmGf/lK9Js8nYc//FYKQSGEcHHSMniZ0aNH07dvXypXrszZs2d5/fXX0ev19O/fHz8/PwYPHsyoUaMIDAzE19eXZ599ltatW9OqVSsAunfvTt26dXnsscd47733iImJYfz48YwYMSLflj8hCsLFgWMGNxmMTuZlK1QO1UFUShQAlfwqyfm+AdlRe0n49Q1AIXTQ5xj8y2odSRSChj37ceyfP/Br2oFHxr6Nu6eX1pGKLVV1YE/J+VFZ71dG4zRCFG+qw0HK+bMA+IWWQ9HJ5/aVpBi8THR0NP379ychIYGQkBDuvPNO/vnnH0JCQgD46KOP0Ol09OvXD7PZTEREBF9++aXz8Xq9nmXLljF8+HBat26Nl5cXgwYNYuLEiVo9JVHCHUk4wsZTG9EpOp5o8oTWcUq8LGsWVT+pCkD62HS8TPKF91rS96wgadUn4LBhDKsJeu27DInbl5GUwN9zPsU3tDytHhkKQJXmbRkybx3rNv5ZbK/JcRWq1cy56Y8CUH7UUlDkq5oQt8pqzmb6wx0BGLVyLyYPGZjxSvIOc5n58+df8353d3e++OILvvjii6tuU7lyZU1GchSl06xdswDoGd6TCr4VNE4jRA7VYSd5w1ekb18AgEftDgT2HoPOWEJGRC2lbGYzOxbOYcvcaZgz0jF5eNG478O4+/gC4OblrXFCIYQQN0uKQSGKKavdypw9cwB4qulT2oYR4gKHOYOEJZPIPpYzmJbvnQPxbfuYXB9YjKkOB/+t/50/vvqA1JgzAITWrEeXEa86C0EhhBDFkxSDQhRTc3bPITYjlmCPYHrX6K11HCEASN3yA9nHtqEYTAT2fgnPOh21jiRuw/nI/1jx3qvEHN4HgE9IKB2GjKZet7vl2hshhCgBpBgUohiatWsWQ5flXKuTkJXAd3u+Y3DTwRqnEgJ82w7ElnAa3zYDMJWtpXUccZuM7h7ERv6HydOLlv2H0uLBJzG6F968u0IIIYqWFINCFDPRqdHOQhBARWXYsmFEhEfIdYNCE1nHt+FetTmKokNndCO4nwyaVVylxZ/nxLa/aNjrfgACK1Thrtc+omKjFngFBGmcTgghREGTYlCIYuZw/GEcqiPXOrtqJzIxUopBUaRUu5XkddNI37UE37aP4ddukNaRxC0yZ6Sxdf7XbPtpFjaLmdAadQmtkTM/bu2OPTVOJ4QQorBIMShEMbPr3K486/SKnvDAcA3SlC4GnYFnmj/jXC7N7BlJJPw6EXP0PkBBkWkjiiW71cLupfP5+9vPyUxOBKB8/aYgA/5oRtHp8W56l3MZVeNAQhRjOr2epvcMcC6LvEr3txkhipn4zHje+fsdABQUVFT0ip4ZfWZIq2ARcDO48UXvq08tU1pYYo4Sv+g17KlxKCZPgvqOxaNGa61jiZugOhwcXLeMv2Z/RPLZ0wAEVKhCx2EvUbNdNxn9VUOKwURA9+curbBatQsjRDFnMLnR/cU3tY7h0qQYFKIYGbt2LIlZiTQMbchvD//GyeSThAeGSyEoikzGgXUkrfgQ1WbBEFiB4H4TMQZV0jqWuEmW7EzWff42mcmJeAUG03bQszTq8yB6g7TwCiFEaSLFoBDFxD/R//D1v18D8GWvL6niX4Uq/lW0DVXKqKpKfGY8AMGewaWu9cSWGkfi8g/AbsW9eguC+r6Kzl0mGi8uzkf+R5nqtVEUBTdPbzoM+R8ZSQk0v/9xTB6eWscTF6iqiiMrBQCdh5/GaYQo3lRVJSslpwu8h19gqfvcvhFSDApRDNgcNob/PhyAJxo/QdtKbTVOVDplWjMp80EZANLHpuNl8tI4UdEy+IYQGPEC1qRo/No9nnM9k3B5iadPsPGrDzm8cSX3vPmZc0CYRn0e0jiZyI9qzebspzmjuZYftRQU+aomxK2yZmfx6d0tARi1cq/88JUPeYcRohj4cvuX7I7ZTYB7AO92fVfrOKIUscQeB4cdU1gNALwaRmicSNyo1Niz/D3nc/auXIhqt4OiEHvssIwOKoQQwkmKQSFc3Lm0c4xfPx6AKV2mEOIVonEiUVrkXB84FZ2nH6GPT0PvKV3WioOMpAS2zJvGv4vnYb8w+Ej11p3oMGQ0ZarX0jidEEIIVyLFoBAubvSa0aRZ0mhRvgVPNX1K6ziiFFDtNpLXzyB9568AGAIrglxmUWwsfuNZTu/eBkDFxi3oMGQ0Feo31TiVEEIIVyTFoBAubP2J9fyw7wd0io4ve32JXq7REoXMnp5A/OK3sETvB8Cn9SP4tRsk1we6MGt2FgBGdw8AWj8yDGtWFh2G/I8qzdvKgAlCCCGuSopBIVyUxW5hxPIRAAxvPpxm5ZppnEiUdObo/cQvfgtHegKKmydBvV/Go6YMVuSqbBYze3//hc3ff0mTewbQdmDO+0XVFu2p2qK9FIFCCCGuS4pBIVxQdGo0b/7xJofiD1HGqwxvd35b60iiFEjbtgBHegKG4CoE3/cGxkCZv9IV2W1W9q9cxN/ffUHq+bMAHN64kjaPDkfR6aQIFEIIccOkGBTCxczaNYuhy4biUB0A9K3RF393f21DCQAMOgODGg1yLpc0gb1Gk+IXil+7x9GZPLSOI67gsNs5uHYJm779jOQzUQB4B4fS5tHhNOrzIIpOp3FCURAUnR7P+t2dy6gaBxKiGNPp9dTvcZ9zWeRV8r7NCFGMRadG5yoEAebsmcMbnd6ggq+00mjNzeDGnHvmaB2jwFgTTpN5YB2+7QahKAo6d28CugzXOpa4ij9mvs+2+V8D4BkQRKtHhtHk7kcwurlrnEwUJMVgIqjPS5dWXBgRVghx8wwmN/qMfU/rGC5NikEhXMjRhKO5CkEAu2onMjFSikFRoDL/20Diiqmoliz0fqF4N5K551yNqqpYszIxeXoB0Ljvw+xf9SstHnySpvc+JpMnCyGEuG1SDArhQmoE1cizTq/oCQ8M1yCNuJKqqmRaMwHwNHoWy2uzVJslZ9qIXb8B4FapER7VW2qcSlxOVVUiN69j0zefElwlnL7jpwIQWKEKI375C73RpHFCUZhUVUW1ZgOgGKXVV4jboapqrhGXi+PndmGTYlAIF3I4/nCu23pFz4w+M6RV0EVkWjPxnuINQPrYdLxMXhonujm25BgSfnsLy7mc15lMG+FaLi8Czx89CEDyudNkp6Xg7uMHIIVgKaBaszkztS8A5UctBUW+qglxq6zZWUzt0RCAUSv3So+KfMg7jBAuQlVVXl3/KgCPN3qcQY0HER4YLoWgKBBZx7aRsGQyqjkdnbsPgX1fkRZBF5FfEWjy8KJZv4G0ePBJZyEohBBCFDQpBoVwEYsPLWbbmW14Gb14p+s7hHqHah1JlCCK3ohqycRUrjZBd0/A4CevL1exe+l8Vn04AbhQBN73GHc8+CSe/oEaJxNCCFHSSTEohAuwO+yMWz8OgBdavSCFoLhh6XuWkx259ar3B0Q8j947EPcqTQh5cDJulRqh6I1FmFBcSXU4yEhKwDsoBIC6XfqwZd506nXpK0WgEEKIIiXFoBAu4Pu93/Nf/H8EegQyps0YreOIYsQae5yso39f9X7/zsOcy+5VmxdFJHEVDrudwxtXsvn7L9EZDDw+czGKouDm5cOweWvRG6RIF0IIUbSkGBRCY2abmdf/eB2AV9q+gp+7XB8kri771G4Uoxtu5eoA4FmnI8bgKlfdXufhW0TJxNU4bDb+2/A7m7/7koSoYwCYPL1IOnOKwApVAKQQFEIIoQkpBoXQ2PQd04lKiaKcTzlGthipdRzholSHndS/55L691z0viGEPTkDnbsPbhXq41ahvtbxRD7sNisH1ixhy/dfknTmFABu3r7c8cDjNO83SAaGEUIIoTkpBoXQUJo5jbf/ehuA1zu8jofRQ+NE4lr0Oj33173fuVxU7OmJJK14C3PUHgDcqzQDue7P5Z3Y9hfL33kZAA+/AO544Ama3fcYbl4+GicTrkzR6fGo1d65jKpxICGKMZ1OT60OPZzLIi8pBoXQ0Ef/fER8Zjw1AmvwROMntI4jrsPd4M4vD/xS5MdNmPc8jvQsFKM7AT1exKtelyLPIK7PkplB/MmjlKvbGIDqrTpSpVlbqrZoR5O7+mPyLF7zUgptKAYTwfe+dmmF1apdGCGKOYObG/dO/FzrGC5NikEhNBKfGc8Hmz8A4K1Ob2GUlh5xmbQ9y/FplLOsmtPR+4QR0v99jIEy76SryU5LYcfC79ix8FsUReGZn//E6O6BotPx8NRvtY4nhBBCXJUUg0JoZMpfU0izpNEkrAkP1HtA6zjChWQd30HK2i+dxSCAPS0exeCmXSiRR3pCHNt/+YZ/F8/DkpUBQED5yiSfO01I1ZoapxNCCCGuT4pBITSwLXobn237DIDJXSajU3QaJxI3IsOSgfcUbwDSx6bjZSrYbn+qzULq5h9I3fIDSp53ZxVb0hkMviEFekxx89LiYtgydxp7lv+C3WIBIKR6bdo8OpxaHXqg08t1KeLWOSxZnJnaF4Dyo5aSz5uBEOIGWbIymdqjIQCjVu7F5OGpcSLXI+8wQhSxWbtmMWTpENQLowJEp0ZrnEi4AvPZ/0hc/gG2+FP5b6DoMASUL9pQIl/mjDR2LZ4HQLm6jWnz2DNUb90JRVE0TiaEEELcHCkGhShC0anRDF021FkIAjy97Gl6hPeggq9cC1aa2FLjsCWdQe8TTMbu30nbvhBUBzpPfwK6P4vDkgD8kbOxoiOgx4vSKqgBVVWJ2r2V80cO0OKhwQAEV6lBuydfoHyDZlRu0kqKQCGEEMWWFINCFKGjCUdxqI5c6+yqncjESCkGS5H0PStIWvkRXPFa8KzXFf+uw9F7+AEZzvXBj8/APTC8iFOWbqrDwZFNa9n64wzOHtyDos8ZntwvLKd1tu0gmRNUCCFE8SfFoBBFyN3gnmedXtETLl/0Sw1rSixJK6Zy5eRhAb3G4N0wIt/H6H2CiyCZALCZzRxY+xtb539NYtRxAAwmNxr07IfOIB+ZQgghShb5ZBOiCH2/9/tct/WKnhl9ZkirYAlzsQuoIaA8Bt8QVFXFGnuMzP82kLF3NfnNIm3wCy36oCKXM/t3sWjCM2QkxgPg5u1L03sG0LzfILwCpSAXQghR8kgxKEQROZd2jtn/zgbg5/t/JsQrhPDAcCkES5hcXUAVBffqrbAlncGWEHX1B8ngMJqx26zoDTlzfAZVDsealYVPSBjNH3icxn0fxs3TW+OEQgghROGRYlCIIjJ1y1TMdjNtKrbh/rr3y6ATxZBep6dXjV7O5SvZUuNyXwuoqmRHbrnwYCMe4a3wrNMJe2YyyWs+v1AwyuAwWsiKiWLpWy+SEX+eR7/4GUVRcPfx5ZFP5xFSrZazQBSiqCk6Pe7VWziX8+lIIIS4QTqdnuqtOjqXRV5SDApRBBIyE5i2YxoA49qNk0KwmHI3uPP7I79f9X5b0pk8g8IA+LTqj2/rh9G5XZqX0CO8da6upKLwOex2IresZ9tPs4jeu8O5PvbYIULD6wAQVrO+VvGEAEAxmAh5YPKlFVardmGEKOYMbm488O7XWsdwaVIMClEEPt36KRnWDBqHNaZneE+t44hCoujzaU1SdHg3vStXIQhg8A2RIrCIWDIz2LdyITsWfEvSmQvzOOp01O3Sl1b9h1Cmem1tAwohhBAakWJQiEKWak7l022fAvDqna9Kq2AJ5chOJ3Hl1NwrpQuoSzi5azNrPpkI5AwK07D3gyT5lqXnQ49gNEp3UCGEEKWXFINCFLJp26eRnJ1MraBa3FfnPq3jiNuQYcmgzAdlAIgdHYuXKae1T3XYSfjtLWzxp9B7BxHUbyKqJUu6gGrk7H97SIs7T6323QEIb92Zqi3aEd6mMw0i7kMxmli+fLnGKYXIn8OSxdnPHgCg3LO/gCJf1YS4VZasTD67pyUAzy7eisnDU+NErkfeYYQoRFnWLKb+k9NaNPbOsfkOOiKKl0xrZq7bqqqSvPYLsk/sRDG6E3z/W5jCamqUrvSy26wc+XM1Oxd9R/S+nXgFBlO9VQcMJjd0ej0Pvf+Nc1urXIMlXJxqzdY6ghAlhjU7S+sILk2KQSEK0de7viY2I5Yq/lV4pMEjWscRhSB952LSdy0BFAL7vCKFYBHLTE5kz7Kf2LV4HmlxMQDoDEaq3tEOS2YGBpObxgmFEEII1yXFoBCFxGK38N7m9wB4qc1LGPMbXEQUa1mR/5C8LmeUWL+OT+FZ606NE5Uu+1b+ysoPx2G3WADwDAiiyV39aXL3I3gHldE4nRBCCOH6pBgUopB8v+d7olOjKetdlieaPKF1HFHAbHEnSVsyCVQHXg174NPyQa0jlXgOmw1LVgbuPn4AhNaoi91iIbRmPZr3e5w6nXtJS6AQQghxE6QYFKIQ2B123vn7HQD+1/p/uBvcNU4kClI9vElbMAHVkoVbpcYERDwvo8QWooykBPYs+4ndS36kUpNW9Hn1fQDKVK/Fk7OXEVKtlpx/IYQQ4hZIMShEIfjl4C9EJkYS6BHIsObDtI4jCoiqOhitr8az+iqoWakAuNdok//8guK2qKrKuf/2sHPR9xz6Yzn2C4O+nNy5GZvF7GwBlDkChRBCiFsnxaAQBSwqJYpX170KwAstX8Db5K1xInEzbKlx2JLOOKeFcFiyyD6xk+xj/5BxZDPPGarm2j5l/XQ8a7WTKSQK0OE/V7Nl7pfEHN7vXFe2dkOa3vsYdTpJV1BRwik63Co2dC4LIW6dotNRsXEL57LIS4rBy0yZMoVFixZx6NAhPDw8aNOmDe+++y61atVybtOxY0c2btyY63HDhg1j+vTpzttRUVEMHz6cDRs24O3tzaBBg5gyZQoGg5zukm7WrlkMWToEFRUAP3c/jROJm5G+ZwVJKz8C1QEoGIIrYUs6C/ZrTEWgOnKKRykGC0zi6ePEHN6P3mSiTqfeNL33UcrVaaR1LCGKhM7oRpkBU5237TIVihC3zOjmzoBPftA6hkuT6uQyGzduZMSIEdxxxx3YbDZeffVVunfvzsGDB/Hy8nJuN2TIECZOnOi87el5aQJLu91O7969CQsLY/PmzZw7d46BAwdiNBqZPHlykT4fUbSiU6MZumyosxAEGLVqFPfVuY8KvhU0TCZuhC01jqQVU8H576diiz8FgN6/LB7hrTGVq0Xi0ndAvfRvjKLDEFC+yPOWBA6bjcgtG/h3yQ807Hk/dTr3BqBR7wcu/P9BPP0DtYwohBBClGhSDF5m5cqVuW7PmTOHMmXKsHPnTtq3b+9c7+npSVhYWL77WL16NQcPHmTt2rWEhobSuHFj3nrrLV5++WXeeOMNTCZToT4HoZ2jCUdxqI5c6+yqncjESCkGXZwtOYaE5e/DZYX8RQG9xuDVoLtzgBLVarnUeqjoCOjxorQK3qS0uBj2/P4ze5b9RFrceQBsFrOzGPT0D6L1gKe1jCiEEEKUClIMXkNKSgoAgYG5f5meN28ec+fOJSwsjL59+zJhwgRn6+CWLVto0KABoaGhzu0jIiIYPnw4Bw4coEmTJnmOYzabMZvNztupqTkDU1itVqzSPaTAXDyXhXVODUrePye9oqeyT+US/e9Y2Oe1MDnMGWRs/YmMXYvz7wqq6DBUaIDNZgMgw5JBjVUDKYORjff+jHdINfQ+IYX03K0YL4xLk7P/4nd+r3Ryx9/sWfojx7b8geqwA+DhF0D9Hv1o2PvBInsNFefXrCuT81owHNZs4r4aBEDIkG+xowfkvBY0eb0WDlc7r9asTL56tCsAQ+auxejheZ1HuKbCPJ9SDF6Fw+HghRdeoG3bttSvX9+5/pFHHqFy5cqUK1eOvXv38vLLL3P48GEWLVoEQExMTK5CEHDejomJyfdYU6ZM4c0338yzfsOGDbm6oIqCsWbNmgLfp6qqTDw+Mdc6HTqervA0ezftZS97C/yYrqYwzmtBM1rTcbMkYzb64pcRRdm4fzDaswBI86xAmmdZysbvQEFFRSEqrCO7/trufHy2PZv4rHjigXUHzuCuTyi0rHp9Nn365CyvX78eu734T09y8qfPyTpzAgDP8tXwb9Qan/CGpBsMbN69D3bvK9I8xeE1WxzJeb09OoeVxhdGK169ahUOXc6vQnJeC4ec18LhKufVYTWTlZIEwKrVq9AZi+cAZJmZmYW2bykGr2LEiBHs37+fTZs25Vo/dOhQ53KDBg0oW7YsXbp04dixY1SvXv2WjjV27FhGjRrlvJ2amkrFihXp1KkTQUFBt/YERB5Wq5U1a9bQrVs3jMaCnQpg7r65/LvnX9z0bvz+8O+oqFQPqF4quocW5nktSJn7VpG6Zk7u6/0AfUB5fDo8RWi1liiKgj0tDlvyOQz+ZSnrk7v7Z4YlAy7UKxEREXiZvCg8Gc6lzp07YzT6F+KxCpbDbufUzr/Zt2IhXZ97Dc+AnPexoz4GTu/ZTsM+DxJcpYZm+YrLa7a4kfNaMBzWbGIP5wxK1z0iAjt6Oa+FQF6vhcPVzqs1K5PDn+WM8B7RPaLYtgwmJBTej89SDOZj5MiRLFu2jD///JMKFa79Zb5ly5YAREZGUr16dcLCwti2bVuubc6fz7km5mrXGbq5ueHmlveXCqPR6BJ/SCVNQZ/X2IxYRq8dDcDrHV6nS3iXAtt3ceLKr1dbahypaz7JUwj63jkI39b9UfSX3gqNgeUgsFy++zGql55f4T/fojxWwUiNPcfe5QvYu/wXUs+fBaBC/aa0fPgpAOp27k3dC9cFuoLicl6LGzmvt8eh2pzLRoMB3YVLEOS8Fg45r4XDVc6raruUweAimW5FYeaWYvAyqqry7LPP8uuvv/LHH39QtWrV6z5m9+7dAJQtWxaA1q1bM2nSJGJjYylTpgyQ01Tu6+tL3bp1Cy270M5zK54jMSuRxmGNGd1mtNZxRD4y9q3KUwgCuFVskKsQFDfPbrNybMsf7Pn9Z45v3YjqyBlEyd3Hj/oR9xLeupPGCYUQQghxNfIt6DIjRozghx9+4LfffsPHx8d5jZ+fnx8eHh4cO3aMH374gV69ehEUFMTevXt58cUXad++PQ0b5kwQ2717d+rWrctjjz3Ge++9R0xMDOPHj2fEiBH5tv6J4m3p4aX8dOAndIqOr/t+jVFfPH9xKqkc2ekkrf2SzP2r894pU0IUCEtGOr+9+ZxzLrSKjVvQuM9D1GrfA4O85wkhhBAuTYrBy0ybNg3ImVj+ct988w2PP/44JpOJtWvX8vHHH5ORkUHFihXp168f48ePd26r1+tZtmwZw4cPp3Xr1nh5eTFo0KBc8xKKkiElO4Xhvw8H4H+t/0ezcs00TiQul31yJ4nLP8CeGgcouFVtjvnkTpkS4jaYM9I4tGE5MYcPEPG/nPc0D78AGvV5GKObOw17P0BQpWoapxRCCCHEjZJi8DJqPt3ILlexYkU2btx43f1UrlyZ5cuXF1Qs4aJeWfsKZ9LOUD2gOm90fEPrOIKcawOtscfJPLTR2Rpo8C9HYJ+XcKtQH1tqHLakMxgCyt9SIahTdDQv19y5XBqoqkr03h3sXb6AQ38sx5qdM/pqs34DCa4SDkD3F17XMqIQJYuiwxhW07kshLh1ik5HWK0GzmWRlxSDQtyCjSc3Mn1nzmhvX/X9Ck9j8Rydqji5ViGn2iyk7fiVlD++5vKJ472b3oVfxyHoTB4AGHxDbqs10MPowfYh26+/YQlwcTCY/asWkXz2tHN9YKVqNOr1AF4BMtKxEIVBZ3Qj7PEvnbftLjJfmxDFkdHNncdn/qp1DJcmxaAQN+lowlEGLBoAwFNNnqJTVRkgo7Cl71lB0sqpzkFgjKHhKEY3HBnJ2DOTUM35zL+jKPi06u8sBMXNOXvgXzZ98wkAJg8vanfqScPeD1K+XhMURdE4nRBCCCEKghSDQtyEWbtmMWTpENQLrU8NQxtqnKjks6XG5SoEAaznI6//QFXNaUmU6wKvSXU4OLV7K/tXLiKkei1aPpQzDUR4my7UuLMbtTpEULNdd0zFdG4mIYQQQlydFINC3KDo1GiGLhvqLAQBXlz1IvfWubdUTC6vFWvi6XynhfBtOxC3yo3RewWAw0bM7GE5g8NcVAijhWZaM6n7Rc4UMQdHHCzW3YPjThzhwOrFHFy7lNTYcwD4l69EiwcHoygKBjc3+k2apnFKIUofhzWbmK8GAxA2ZBag1zaQEMWYNTuLrwb1AGDItysxuktvoStJMSjEDToQewDH5cUGYFftRCZGSjFYiMyn9uRdqejwatQzV6tfQI8XSVr5UaGOFqqqKqdSTjmXi6N/l/zIv7/9QGzkf851bt4+1OnchwYR92qYTAgBgKpiTz3vXEZ6ZQtxy1RVJTXmjHNZ5CXFoBA36LfDv+VZp1f0hAeGa5CmdLDEHCFt608XbimAetVCz7tRT9yrNr+t0UJLIktWJkZ3D+d1fmcP7CY28j90BiPVW3WgXvd7CG/VSeYEFEIIIUohKQaFuAF/R/3NjJ0zgJwpBRyqA72iZ0afGdIqWEgcliwSfpsEDhseNe/Er8sz2JPPXrPQu93RQksKu9XC8W1/cXDtUiI3r2PApz8SVqs+AE3vGUDZOg2p06kXHn4BGicVQgghhJakGBTiOtIt6QxaPAiH6mBgo4FM6jyJyMRIwgPDpRAsRMlrPseWdAa9TwgBPUeh9/DF6FdG61guy2G3c3rPNg6uXcrhP1eRnZbivC9yy3pnMVi2TkPK1pGBj4QQQgghxaAQ1/XSmpc4lnSMCr4V+KTHJ/i7+0sRWMgyD24gY98qQCGw7yvoPXy1juTSkqJPMu+5R0hPiHWu8w4qQ+3OvajX5S7CajfQMJ0QQgghXJUUg0Jcw6rIVUzbkTOi4jd3f4O/u7+2gUoBW/I5Eld9BIBvm0dwr9RI40SuxWGzEb1/J5nJidTu2BMAv7IVUVUHbt6+1O7Qg7pd+1KxUQt0ehmFUAghhBBXJ8WgEFeRlJXEk0ueBGDkHSPpWq2rxolKPtVhJ2HpFFRzJqbydfG9c6DWkXJRFIW6IXWdy0UlMfokyadjObppDZFbNpCdmox3cCi12keg6HTo9Hoe/vA7AipUxmCSgWCEKNYUBUNwZeeyEOLWKYpCcJVw57LIS4pBIa7i2RXPcjbtLDWDavJut3e1jlPi2VLjSNn4NZYzB1HcPAnq+yqKzrVatjyNnhx45kCB7Cs19hxJ0ScJqFAF3zJlc93nsNn4Z/402jyac3vu0/dhzdY57/fwC6BK87ZYsjJw8/IBIKRazQLJJYTQls7oTtmnZjlv261WDdMIUbwZ3T146tuVWsdwaVIMCpGPBQcXMG/fPHSKjm/v+bZYTy5eHKTvWUHSiqlAzhxAnnU6YfAP0zbUbbhWoQew5/efWfnBeFSHA0Wno9Ujw/AtU5bzRw9yPvK/nKkf9NnOYvCiRr0fpF73u6lQvxk6g7x9CyGEEOL2yLcJIa4Qkx7D08ueBmDsnWNpVaGVxomKP1tqXJ75/1S7FVvKecxn/stVCAJk7FmBb5tHi+U0EXt+/5mV749HVR2gKNSPuJfQGnWxZmViyUwnPSGO/at+dW6vOhxsmTstz37yaxSt2+0uKjVuWZjxhRBCCFGKSDEoxGVOp5zmwQUPkpCVQOOwxrzW4TWtI7k8e1oc3hnR2NPiMAaWy3WfqjpI++cnUjbO5mKxZwishGq3YE+NBdWR/05VR07x6GLFYKY1kzu+ugOA7UO252kxTjpzihXvjwP1QmGrquxfuYj9Kxddd99htRtQpVkbQsPr4hVUhgWv9M91v6LTEVC+csE8ESGEy3JYszn/7QgAQgd9AbhWd3khihNrdhbfDrsXgEEzfsXo7qFxItcjxaAQF8zaNYshS4egXiha7ql1Dya9SeNUri19zwqSVk6lpqoS99VivFs8gMG3DNa4E1hjj2OJOwHW7FyPsSVGOZcVozt6n2BsidG5d6zoMASUL4qncFNUVeVg3EHnsnO9w8HBdUtZ/8WUS4XgZSo2bklA+UqYPL1QHbBz0be5tlN0Ou5768tcXUq7Pf8aMMh5f4/Rb+fb5VQIUcKoKrb4U85lZMwLIW6ZqqrEn4x0Lou8pBgUAohOjWbosqHOQhDgrT/fYnDTwTKn4FXYUuNIWvlRrlaw9K0/39Bj/buOwLN2e3RegSiKcqGo/CinpVDREdDjRZdrFbycb7ae6N3bKFulNolRx9kw/V3OHz2Y77aKTkffcR/kKuTKVK+Z65rB/Aq9Bj36cbEYfHz27wSWrVVoz0cIIYQQpZMUg0IA3+35DscVXRbtqp3IxEgpBq/CmhCVbzdPY7k6uFdugimkKjovf+Lmv5S7tUzR4VHzTvTeQc5V3o164l61eZ7rCl1R87M+3HsohF83D8m13uTpRatHhuHu48eaT968ZqHXqPeDVL2jHUlnThFQvvJ1W/x8gkML/HkIIYQQQkgxKEq97/Z8x4T1E/Ks1yt6wgPDNUjk+hyWLNK2/pT3DkVH8D2v5SrmAnqMuqFWP4NviEsUgfmNBGo1Z5N8NooTe7dz36EQlCv6bTXoeT+dnh6Dp39OgRvepvN1Cz3fMmWl26cQQgghNCXFoCjVPtryEaNWjwKgdYXWbDuzDbtqR6/omdFnhrQK5sOWFk/8gvFYz0eCogccF65ryb/Qc6VWv2tN+WC3Wtgybwab5nzqbMkMKF8Zqzmb9Pjzzu2uLAQB6kfc4ywEQQo9IYQQQhQPUgyKUklVVcavH8/kTZMBeLHVi3zQ/QPOpp0lMjGS8MBwKQTzYYk5SvyC8djTE9B5+hPcbyKqhz9/r/yVtj3uxf2K0UQvcoVWv1xz+ykKjfo+jFdgMPEnjhJ/8iiJp0+iOuy5HpN05pRz2c3LG6+QUBJORuYqCGWUTyGEEEIUV1IMilLH7rAzctlIZu6aCcDkzpN55c5XUBSFCr4VpAi8iqyjW0hYMgnVmo0hqBIhD0zC4F8Wq9VKulcF9D7ad/G8mtTYc85CEHJ+DNi95Mcbemz3F9+kTqdeuPv6k2XL4r4x9Wi/W4dOVWSUTyFEwVMU9L6hzmUhxK1TFAXfsPLOZZGXFIOi1IhOjebf1H+Z/st0Vh5biU7RMb33dIY0G3L9B5di1pRY0v6ZT8a/SwBwq9KU4HteQ+furXGyG3di21/OQvByVVu0p0rzNoRUqYG7rx/fP/Ngru0UnY7wNp3x8AsAwNPoycqPT+R0N73BwV+EEOJm6IzulHtmnvO23WrVMI0QxZvR3YNnftqodQyXJsWgKBVm7ZrF0GVDnSOG6hU9P93/E/3q9tM4mbZsqXFXvZbPnpFE6pYfSd9xacJ0U4UGhDwwGUVfPN46VIeD7b98wx8z389zn6LT0XPMpFzFXI/Rb193ygeQawKFEEIIUTIUj290QtyG6NRohi4dioNLLT4qKi0rtNQwlfZyz+2n4NWoFzoPX6znI7GcP4YjIzHPYyxnDmDPSNL8+r8bkXL+LL9PeYmof/8BIKRaLeJPHi3QKR+EEEIIIYozKQZFiXYu7RwDfx2YqxAEcKiOUj2HYM6E8VNzTRifsfv36z9QdeS0JGpQDF5rJNDLt0mMPkn8iSP8NftjzOlpGN096DJiHI36PkRaXMxtTfmQZc2i/Zz2APz5+J94GD0K5skJIcQFDquZ2HkvAlBmwEeATttAQhRjVnM2857tD8CAz37E6OaucSLXI8WgKJHsDjvTd0zn1fWvkmpOzXN/aZ5DUFVVMnYvyz0R/AXu1VvhEd4SY5nq6Nx9iPl6cO6J5RUdhoDyRZg2R66RQC+06jXq/WDebd4fj3pZ3nJ1G9N33AcEVKgC3H73TofqYMfZHc5lIYQocKoDa8wR5zKKFINC3CrV4SDm8D7nsshLikFRYkSnRnM04SjZtmxe/+N1tp/dDsAd5e6gZ3hPJv01qdTPIWhPiydp9adkHd2c905FR0DE81dMGP/iDU0YX5jyjATqcLDivVc5sHoJDrsNS1YG2ekppMaczf1AReHu1z7Gr2zp+3cWQgghhLgRUgyKEuHKAWIAfN18mdJlCsOaDUOv0/N4w8eZt2IeA3oOoGpQVQ3TFj1VVcnYt4rkddNQzRmg0+Ne7Q6yj227ZqGn9YTx2WmpbJ77Zb6/5kXt/ufaD1ZVkmOipRgUQgghhLgKKQZFsffvuX8ZsnQIKpe6PSoorB+4nmblmjnXVfCtQAOfBqWqRdCWGoc5eh8Z/y7FfDqnm4QxrCaBvUZjKlPtmqOJXlRUE8Zffk2gzZzNjoXfsm/lIqxZmXk3VhQ6Pf0KfmHlMHl6Yc3OZvFrI1Av6/oqk8ELIYQQQlybFIOiWFJVlT9P/cm0HdNYcHBBrkIQckYLTbOkaZTu+m6kCLudfaiqStr2BaSsnwkXz42ix6/Dk/i0uB9Fpwe0KfTyu2bv8msCrxRctQZhNetzYM1v17xmsMeYSTc0LYQQQgghhMghxaAoFi5eDxjqFcq6E+uYvnM6B+MOXnV7Vx4gJmdKhwsjeV7onundqGeuba5XLF45LYT3Hfdj8AvFGn8SW9wpLHHHc7qD5qLiWbezsxAsKrkGf1F03PnEc5Sv14S0+POkxcWQGH2C/St/zfO4yk1b0/rR4VRu2hpFUWj/1KhrjgRakqaFWPTfIqbt+JzdMWC2Qd2Q7rzZ8S0iwiNybXcm9Qwvr32ZFZEryLRmEh4Yzjd3f0Pzcs2vuu8vtn3B59s/52TySSr5VWJcu3EMbDQw1zYf//Mx03ZMIyolimDPYO6vcz9Tuk7B3SCjsAlRUmSf2k3cj6PzrC838mf03oEAOMyZpPw1h6wjm3BkJmMMDce/6zO4la191f0mLHuPzP2r86w3BFem7FOzAEjd8gOZhzdhSzyNYnDDrXxd/DoOwRhUsYCenRBF68Ca3/jnx69Iij6Jm5cP1Vp2oPPwl/HwC8iz7cF1y1gy8QVq3NmVfpOmX3Wfh/9cxb+Lf+B85EFsFjPDG5cnatdm6nfs4dzmr28+4e85n+V6XGClagz9Pu/f4NVIMShcXn7XAwJ4Gj0Z0GAAw5sPZ9e5XQxbNszlB4ixpsSQtGIqztY61UHSig9J3fIjei9/dG7eOLJSsZw75HyMqWIDDH5hqDYzqs2KIzsNS/T+SztVVdK3/XL9gxfStBBpcTFkREWSFhdDYLlLH+TZaakc2bSGFe+N4+LzVVUHf83++Ib222bgCCo3aeW8fSMjgRbFZPDBnsGFun+AP0/9SbdqnZnceQP+7vD1rjvp+2Nftj61lSZlmwCQlJVE29lt6VS1EysGrCDEM4SjiUcJcM/7wXPRtO3TGLtuLF/1/Yo7yt/BtjPbGLJ0CAHuAfSt1ReAH/b9wCtrX2H23bNpU7ENRxKO8Pjix1EUhakRUwv9uQshQOfhV2THChs6B53J89Kxvfydy4krPsQaf5LAPq+g9wkic/9a4ua/RNhTszH45P9eGND1Gfw7PuW8rTrsnJ89FM9a7Z3rzFF78Wl6N6aytVAddlL+nEXcTy8T9tQsdCaZskcUrPwKsoIUvW8nyyaPocuIcYS37Uxa3HlWTZ3AivfHcd/bX+baNvlcNBumTaFCwzuuu9/Te7ZTpXlbOgz5H1k2O8Pv6sryt14guNxCwmrWc24XXLUGD3/4nfO2Tn9zP/pLMShcWmRiZJ7rAQEmdpzIcy2fw8895wOzSdkmRIRHEJkYSXhguEsWgpa4E8QvehPIO6WDPfks9uSzeR8EWE7vw3Lher9rMZari3ulhhiDq6Dz9CP+l1dzTx9xi9NCXKuL5+Wtfl8tnEGTewegNxiJ2r2V80cP5jt9BYBvaDkCK1TFOyQUk4cnuxbPy7Wtq17v52XyIm5M3FXvj8uIo8G0BjzX8jlebfcqAJtPb6bjnI6sGLCCLtW63NBxPu7xMZABTADg7Y6vsezoKpYeWeosBt/9+10q+lXkm7u/cT6uasC1B0b6fu/3DGs2jIfqPwRAtYBqbD+znXf/ftdZDG4+vZm2ldrySINHAKjiX4X+9fuz9czWG8ouhLg9OpMH5Z9f6Lxtt1pz3W/PTCZm1hB8mt2Lb5ucv1Nz9AFif/gfIQ9Oxr1K05s6nt7TH527d571DquZrMN/EdxvIu6VGgLg124QWZH/kPHvEvzaP5l//iv2lXnkbxzZ6Xg1vNSaEfLQO7m2Cez9Emc/vR9LzFHnsYQoCCYPT55fsj3f+zKTE5j1RG+a3TeQNo89A0D0/l388PwAHnxvFlWatbmhY5w58C9+YeVpfv8gAPzLVqRx3/5s/XFGru0cdjtL3x7FnU88z+m9OzCn55367HJdnx3vXE5ISGD1yUTua9uMyM3rcxWDOr0B76Bb/6FfikHhsv6O+pv+C/vnKQQB2lVu5ywEL6rgW8Eli0DVbiNt60+k/D0X7Na8Gyg6Au96FUVvxHzmAOlbf86ziVfj3hhDqqIYTKhWM8lrvyRXUanoCL5nwhXTQoy6rWkhVFXln3nT2fj1xS6tCtVbdiCwYlWs5mwykxM58ueqy7Z3sGvR97n24RdWgZSY6Cuero5HP/8pV2EZWqNuibjeL8QrhNl3z+ae+ffQvXp3agXV4rFfH2Nki5HOQvBk8kmqflKVDYM20LFKxxvar0N1kGZOI9Aj0LluyeElRFSP4IFfHmDjyY2U9y3PM82fYUizIVfdj9luztPV08PowbYz27DarRj1RtpUbMPcvXPZdmYbLcq34HjScZZHLuexho/d/AkRQhQ4vac/gb1GE7/wddyrNsMQWJGEZe/g3exuZyFoS47h3PRHCen/Ae6VG19zfzGzh6HarRhDquB350DcKtTPucNhB9WBYjDl2l4xmjCf3p/PnvKXsWcFblWaYvALveo2jguXNeg8fG54v0LcLk//IHq9/A4Lxw2n6h3tCKxUlWWT/kezex91FoLJ56KZ/nBH+n88N1dvpcuVr9eEjV99yLF//qBayw5kJiVweOMKqrXsmGu7v7/9DE//IBr1fpDTe3fcdF4FsGZl4uGb+/tvUvRJPr+vDXqTG+XrNaHD0NH4hZa74f1KMShcTrolnVfXvcrn2z7PtxB05esBr2SJPU7i7+9jPX8UyJnU3a1SQ1L++DpXkeZVpyMAprCapG9bkGeid982j+Yq5BSj+3ULPe9GPbH5ViLl2B78qjfCu2o9rnR5q59XYDCxkYeI3reD6H07iNqznazkxEsbqyrH/vmDY//8cc3nXL11J+p1vYuKjVvgExya74TxVxZ6Jel6v141ejGk6RAGLBpA83LN8TJ6MaXLFOf9Rp2RWkG18DR6XmMvuU395zPSLek8WO/SoDnHk44zbcc0RrUexat3vsr2s9t5buVzmPQmBjUelO9+IqpH8PW/X3NP7XtoWrYpO8/t5OtdX2N1WInPjKesT1keafAI8Znx3Dn7TlRUbA4bTzd72tnSKYTQnkf1lng37kXC0imYwmqiM7rj32HwpQ30BgyBFVGMV7/OV+8dREDEC5jK1kS1WcnYs5zYH/5H6MDPMYXVQOfmial8XVL/nosxqBI6rwAyD27AcuY/DAE39kXTnhZP9vFtBN119fcPVXWQvPZLTBXqYQopXdM+Ce1Vb9WRxn0eZOnbowir1QCjuycdhl66llZvMBBYqRpG96t3X67QoBl3jf+Q3954HpvFjMNuI7xNZ7q/+IZzm9N7d7B3+S888fXSW87aroI/1uxManfq7VxXrk5jer/yLoGVqpGeEMvfcz5j3rMPM3jOctw887b450eKQaG5i4PD1AiqwX9x/zFk6RBOpZwC4InGT9A4rDGjVo1y+esBL7KlxmFNiCL7xA7Sd/wKDhs6dx/8u47As14XFEXBs06nfAeIMfiG3NBE7zdS6OVXhNXtehdZKYlkJidyYPVvbF8wx9k9U28wYrfl03J5hTpd+hBUqTp2m5Utc6fl6d4ZMWpirmLuRgu9orje73ZlWbPoOS9nsJ8VA1bgYcz/w+GD7h9Qf1p9fjnwCzuH7sTN4Oa8r7xveQ6NPJTv4/Lzwz54e9N7/Pbwb5TxKuNc71AdNC/XnMldJgM5XaX3x+5n+s7pVy0GJ7SfQEx6DK1mtUJVVUK9QxnUaBDvbX4PnaID4I+TfzD5r8l82ftLWpZvSWRiJM+vfJ63Nr7FhA4Tbji3EOLWOKxm4n8eC0Dwg1MAXb7b+XUaRtasp8g89Cehj3+ZqwXP4BNM2aHf5Pu4i4xBFXMN2OJWoR625HOkbV9IUN9XAAjq8wqJyz/g7BcPg6LDFFYDz7qdsMQcvaHnkrF/NTp3bzxqtr3qNkmrP8Uad5Iyj358Q/sU4mZYzdn8/FJOl+YH35uN0S3vDySdnhnLrMd7cuiPFTw+czEG06XPbJ+QsOsOxhJ/8ihrP3ubtoNGUrVFO9ITYtkw7V1WfTiBXi+/gzkznWWTRtNj9GQ8/QOvua+rifxzFV0qB9D95XfxCghyrq/eqoNzuUz12pSr05hpD7Xn0IbleUZdvxopBoWmLh8cRkFxtgRW9qvMzL4z6V69OwD31bnPpa8HvCjXSKEXeNRoS0DE887R2eDaUzrcyETve37/mZXvj8uZV09RqHFnV4Irh2M1Z2HNyiIrJZEjf61xbq86HKx471VWvHf1X2ftNismT28qNrqDCg2aEVi+CovffC7XdA+KTkenp192Fm3+ZSvcUPfO4lDo3QiH6mDjqY3O5as5lnSMs2lncagOTiafpEFog1s63vz98NQS+PG+2XSt1jXXfWV9ylI3pG6udXWC67Dwv4VcjYfRg9l3z2ZGnxmczzhPWe+yzNw5Ex+TDyFeOa+zCRsm8FjDx3iqac4AEA1CG5BhzWDo0qGMaz/OWTQKIQqJ6sB8eq9zmav8zdmSz+JITwDVgT3lPJSpdtuHNpWthfmyAcoMAeUoM2AqDksWqiUTvXcQ8YvfwuAfdv2noapk7F2FZ72uKHpjvtskrf6M7MitlBkwtUimORKlj+pwcHr3NudyfpLPRJEeH4uqOkiJkVniewAALTVJREFUiaZM9Vo3dYwtc6dTvn5TWvbPuUyjTPXaGN09mffsw7R/ahQZifGkxESz4NWhuXIBvNu5FkO/X33NcRIOrlvGn19O4of/zvNC45bXzOLu40tAhaoknTl1w/mlGBSaOZV8KtcooRcLwScaP8GnPT/F23SpedtVrwe8nDXuJEkrPsy9UlHw6zoiVyF4I65VLMYeP5y7qFNVjv61hqOXFX/XojMYMXl6k52alOe+fpOmUblpa+ftHhlvX7PYa9T7QSo2ac3KRT/T474Hc40mWlpZ7BYeXfQoD9V7iFpBtXhq6VPsq7AvV6vejfhx3888uQTm94Ne1SPy3N+2YlsOJxzOte5IwhEq+11/4B2j3uj8e5p/YD59avZxFnmZ1sw8BZ9eyRmZLOfHh5t6GkKIQqDarSQufQeP2h0xBlUgccWHhJX7Cr3X7Y2aaIk9ht47KM96nckDTB44stPIPrED/05Xvzb5InPUHmxJZ/C6YuokyHkvSV7zOVlHNhHyyIcY/Iv/j4WieLJbLSyd9D9qd+5NUMWqrHj/VcrVXZ6r9e16rObsPCN46nQ5n6OqqhJUqTqDv1me6/4/Z03FkplB12cnXPPH8oNrl7L83VfoPOotXurV77pZLJkZJJ+NwjvwnhvOL8WgKHSXdwM16U2silzFisgV/H7k93xbVwY2GpirEHR1quogY+8qktfnM1eMqmJPPovR7+YKgas5/OdqVrw3Nt/7araPILBiFYzuntitFjZ//2WeLpyD5ywnqFJ10uJimPZQhzytfgEVquTa54108fQJCcOrYjg+Idf/pbg0GLduHCnmFOcPGssjl/Pkb0+y7JFlQM7cgF2+68J3935Hi/It8t3HD/t+YNDioXzSA1pWgJj08xiN2XgYPJwDJ73Y6kXazG7D5L8m82C9B9l2Zhszd81kZp+Zzv2MXTuWM2ln+O7enCGnjyQcYduZbbQs35Kk7CSmbpnK/tj9fHvPt87H9K3Zl6lbptKkbBNnN9EJGybQt1Zf9EU8R6UQIn8pG2fjMGcQ0G0EismDrGPbSFz+ASEPTALAlhZP3I9jCOzzMm7l8p8TMG37Qgx+YRhCqqDaLGTsWYH51O5cI31mHd8OqBgDK2JLOkvyhpkYgyri1eDSyKDJf3yNPS3e2bX0ooy9KzGVq53vdYBJqz8l8+B6gvtNRGfyxJ6ec3264uaFzuiWZ3shCsvGr6diTk+j23MTMHl4ceyfjSx/9xUeeOcrIGf6rB9HDaTPq+9Trk6jfPcR3qYzK98fx67F86jWoh3pCXGs/extytZphE9wzsBJIdVq5nqMm7dvnvV/zHyftLjz9B33AQAH1izh9ykv0fXZ8YTUqI+3UU9mUjwmnYK7d85gS+u/nEJ4m874hpYnPSGWTbM/QdHpqNu1zw2fAykGRaGasWMGzyx/5ppd6i5XnAaHAbDEHCFp9WdYzv6X/wa3OJ3DlTIS41nzyZsc+mPFVQ6jo+uz43MVa35h5fO06gVXzjm3vmXK0mP0tVv9LiopXTyLwh8n/+DjrR+zYdAGfN1y3ui/v/d7Gk1vxLTt0xh+x3CsDiuHEw6Tac286n5m7pyJzWFjxHIYsRwg58vcoEaDmHPPHADuKH8Hvz70K2PXjWXixolUDajKxxEfM6DhAOd+zqWfIyolynnb7rDz4ZYPORx/GKPeSKcqndj85Gaq+FdxbjO+/XgUFMavH8+ZtDOEeIbQt2ZfJnWZVGDnSQhx67JP7SZtxyLK9P8AnZsXkHNtX8w3Q0nftQTvpneB3YYt8TSqNfuq+1HtNpLXz8CeHo9icMNYphohD7+Xa/RR1ZxB8sZZ2NPi0bn74FmrHX7tn0DRX/r6aE9PxJ4am2vfjux0sg7/hX/XZ/I9dsa/OYNoxP3wv1zrA3uNwath3p4QQhSGU//+w45f5tD/47m4eeUUV33GfcA3g/uwa/E8mt4zALvNRmLUcazZWVfdT8Oe/bBkZrDr1+9Z/+UU3L19qdy0FR2HvXRTedIT4kiNvTTN2O5l83HYbaz++A0AxrWuwpyB3anf4z76jH0PyClWl0x8kazUJDz9A6nQoDkDpy3A0//GWzYVVb3KRGBCM6mpqfj5+REfH09Q0I3/Y2rh8la/Cr4VSLeks+X0Fv6K+os1x9fwT/Q/eR5TN6Qud9e6m57hPfkv7j+eWf5MrsFhBjcdnM+Rbp/VamX58uX06tULozH/6xduhC01DkvMETIP/0nWgfWAimLywLftQHQmD5JWf5pr8BfvfLrIXM/FUT79y1fm9J5trP3sbbJTk1H0elr1H4pvSFlWf/JGrkIuvwuFU2PPXbNV73r334iCOq/FQYYlA+8pOa3W6WPT8TJ5FebRgJxjWa1JGI3+hXis0qU0vWaLkpzXguGwZHFmas68n+VHLcWuGOS8FgJ5vRYOVzuvlqxMpvbImbty1Mq9mDxufCRvV5KQkEBwcDApKSn4+voW6L6lZVDcsisHf6nsV5nTqaexq/ZrPu6LXl8451drV7kdvWr2cpnBYWypcVcduEVVVdK2/ULKhq+4fI4/z7qd8e80FL1PMADu1Vtec/AXuPGJ3C9XJrwOvV6eQljNnDmgqrfpdNsjdEqrnxBCCCFE6SXFoLglG05sYMjSIc5BX1RUTqacBKCSXyXaVWpH/ZD6jNswLlcX0fy6gRbV4DD2tDi8M6Kxp8VhDMw7R1LOSKAXpnRAwbNeZ/RegdiSzmJLPoM18SzYLbkfpCj4dRziLAQBMrNtJCVkEeBhI78fb7b9/A3rv5zsnMi9VoceBFcJx5KZQXpCHP+tyzsHTcv+Q2j/1Cj0hku/skkhp42bmR9QCCFuxbXmBxRC3JxrzREopBgU13F5N9Aw7zCWHl7K59s/Z/2J9fluP7/ffB6q/5DzdohXCMOWDSuSOQKv1ap3ccqHmqpK3FeL8W3zKMaQqthSzmFLPoct/hTm0/sue4RK5oF11z+oquYc88Lxrpzbr8PQMQRVqkrMkQOcP3KAc4f2kpEYn+vxh/9YweGr7P6iai075CoERdFJNaeSZk5z3j4y8ggAydnJJGcnO9f7uPk4rxMUQoib4TBn4LBcuiYpbOj/27vzuKiq/g/gnzszzACyCrLvYkAiKBCIZpqg2E97XLJ4DA1T28TEyMzcW0ytNNPHJEvBcEHNNXtQEYHcBRQRNUQFcQERZN+ZOb8/eLh5nRERGYH4vl+veb2ac84998zXG8OXc+65kXx5fX09AKC+vBBibV3+PkFCiGo1FWWorazg37+7qWG39ZryUtSUl/LlUu0u/L2CnRklg+SRHl4GaqBpgKLqhscRPPhMwEZiToz+NsIHy072mIwAx4CnXgbaVKKnqC5DyfEtKE/6DY3LN6VWrpDodoOithKKyhLU5j7wkG/GUHo8qlnn1XxuADRte0NiaAFOQxP5m8PAPfC5GThUKyQoSD+L/KuXG27y/d9tuEyhQEL4smadx7GfH4xsHMCYAme2b1DaBbSp588Q9ZEr5DD7zgxV9Y++cbyRlkQLZZ+V0Y6bhJAnwhRy3Fn9Blh9jcp6uUgDcHofd39+GxKRCJZh+8DRzxlCVFLI5Vg92hf1NY/ePKmRRKaJsJjzSo+F6GwoGSQqXb53WWkZaFF1EQw1DfG+1/t4z/M9HL5+uFmzfo9bBtpUogc8tHyT46DjORpibX3U5mWi9u5VyEvylI6pvZWOWqVSIYmRNaSmjpAYmIOT6qAkQXgvIDgRDP2nop6T4f7N67idkozsCwXwdu0KEcdBwRjOpBfgWsyoJs+jb24Na/cXYNajJ3S7mWHPwg/BmPCRDkM/WsQv+TSy7d6sXT6J+olFYvhY+SAxO1Hpjx8P4sChr1VfSgQJIU+ME4khtXBGTU4a0MTPGYCD1MKFEkFCmiASi2Hh4o6c82cEf1hXwnGweL53p08EAUoGO7UHl4Ba6loi7W4aYq7GIOZqDI7lHFP5y2/02GgM7T4UQPNn/R6/fPP7v3ffHPohZHYekJfko770LuruZaE8aeffBzCG8uRdzfp8XTxGQmrqCCavQ9GhVYJnZTNwMH5jGeRiLVSXlaCqrBh5MmeYVF/iE730m3LsfmsEKosKBf3eKaiErrYGyirrUFUtBycSQdfEHNoGRsj7K03QlhOJELRqiyCZG/bJ4x/k/rhn+5Fn54tBX+ClyJeabMPA8MXLXzyjERFC/mn0B0xE/uaPHtOKQX9A8DMZDyEd2YBJM7B5+rimGzGGAZNmPJPxtHeUDHZSDy8B1ZPpoaSmpMljxJwYz3d7XlD2uFk/5WRvOjTtPVBfnIfavCsoSfjl78ZMgaKDPzRr/DLbPtB08IbUrAfqOQ3c3xIqTPYYkJ5ZiKoL91BRVAB5VgG8XY2EM3qjXgQe2rFTS1MsSPQa6RibQs/EHHcupaKqWs7XcSIR3t8aD32zhmcJPnzPoKpZveYke7Q5TPsxwHYABtkNwtEbR1XulCvmxHjJ9iW8aPNiG4yOEPJPILPuBZmNe8O96494Lq/Uyg0y617PeGSEdDzW7i/AprcPbqYlgymUv7c5sRjWbi/A2s2rDUbX/lAy+A/18PP/auW1OJ93Hqdvn0Z8Vjx2/bULZpDBntNGFqtEXk0JNMWa8HPwwyuOr2CY4zAkZCdg4f7psIEMOajB5yNWKSV+qmb9FDUVqC+6g5rcv1B8cBX4ZS9MgaKDKx8/eJEEEgMziHW7gdPUQ1VGolKil3abQ/6pPbh/KxvlBXfR3UrnoWSvENdubRJ0e6egSmWiJ5FpQiLTQnVpkSDRA4CAmV/ieb9XIdNueN6bqmSvMREEmj+rR8lex9LU7KCcyWlWkBDy1B43O6jf781nOBpCOramZgeZXE6zgg+gZLAdu52bDiOjgSrrbt5Jw+2cFFjaeMLaouFhmowxlNeWY/WZ1VgT/xVsoYlsVgVNA3PcLruN2gceixAoMsdSiQvEHAc5Y5hdfxmTxkXyS0ABwPTmFQyR9vvfVjEcuootwOprIa8ogryiCJUXD6M8ZS8akz2xgTlYbRUUlcVNfi4FONRChqoaBQykNeC4v1M9BWPYE5eFquqrfJnqRE+4VPTarXKlZM/55f+DsZ0j5PJ6nIxaqzSjFxy+C8Z2PSCRyVCan4u1gQMFz/bjRCJ09xnEJ4IAzep1Vo2zg39m/wkFhI9KoVlBQkhr4GcHH753kBMBAKSWz6s+kBCipHF2MOd8kmC2nWYFlVEyqEZr1qzBt99+i7y8PLi7u2P16tXw9vZu9vHcjgWISOsOY49RqKirQGVNOSpqy1CbHofXCqthyXGQs02YqVGIw5IyFFQUoLa+GqNEpjiu4Qvx/5Knn8puIJnpwVLTAD31HdBdwxCe+ff4JEzMcfhG4gLuzEEUpJ0CwMBqq1GVlcTPyHFguB+zHEUxyx85XnlxLv/f1XUMFRW16KovVU72Em7ySZmqRO/BmTlAdaLXc+go2Hv1R1cbB2hoamPDpOFKyd7gqZ/xSZmBmZXSjJ6Zkyt/Dj0Tcwyb2fS9fA+2pWSv81E1O0izgoSQ1qRydvARy0YJIU1TNTtIs4LKKBlUk23btiEsLAzh4eHw8fHBypUrERAQgIyMDJiYmDSrDzHHwe/GDXA5q5QrH0jkQuuNEVpvDIjtgYc2RRJxHD6Q2DW8YQCK5QAK+OP/7o4DbpzHgxvoC1v8/V6uYKitU0BLprwD06kLBbiRV4H6+oa/aqpK9qy9/WH2XE+IJBIk/PStINGrrmWYuG4v9EzNIRKLUX7/HtZP/D+lRG/gOx8LN2V5TCLnPvwNWPfxxYFd2zFszBvoamGtNHbauIU0ZYDtAAywGYCjOUcBACKIMNBuIM0KEkJajcy6F6RWrqi9lf6/Eg5SK7c2HRMhHZW1+wuw6uWFWxeSGwpEIti4e9Os4EMoGVSTFStW4J133sHbb78NAAgPD8cff/yBDRs2YPbs2c3uh+MeTsmaxhhTeUxJeS0qquSorVOAMQY7iy6CdowxnL9SjLp6BRgADbEIvZ0MlGb1Yk7eRZ1YF9paEgzpJVKqN+03Gh6eA9GlqzEYY/j1/deUkr0Pvp/HJ1paegY48N08VFVXPzBj15PvU1NXv1kzds1J5HS7maGLtSN0u5k9Mn4060eaMm/APARsDgAAKKCgWUFCSKvT7z8e97Y1/p7AGu4VPJ/dlkMipMPq/1YItn3S8Ls4FAqaFVSBkkE1qK2tRUpKCj777DO+TCQSwd/fHydPnlRqX1NTg5qavx82W1LSsKtneU09FIwhOV8X2oaW4DgO5cV34G1copSEJRUZQ8/YDrXFeXDTvaVUf1XWBwYurtDQ1ER9TTXi96yGp4shP2OX8lcRXN/+EtqGRgAHVBbfR/wv85TaDPt2O3SNTVFWcBfxC/4NT2dh/cAvXoeusSl/bt/3PkX8mq9RVF4HTsTh5ZA5qBNLUVjY8LgGq75+CAx3RcmdW9C3sIKusSlf16g5bQAAYil0bHqgDlBZX1dXh8rKShQWFkJDQ+Mx/4qkuTpTXJ27OAP/e47tQOuBcOniovpabBUVaAxnZeV9aGgo74hGWqYzXbPPEsW1dSi0zFFWXQ8AEFn2goamKSorL1FcWxldr+rR3uKqZWGH6vqGpdaWbi9A29Jejd/b6nP//n0ADZM3rY1j6ui1k7tz5w4sLS1x4sQJ+Pr68uWzZs1CYmIiTp8+LWi/aNEifP755896mIQQQgghhJAO4tq1a3BwcGjVPmlmsB347LPPEBYWxr8vLi6Gra0tcnJyoK+v34Yj+2cpLS2FtbU1bt68CT09vbYezj8GxVV9KLbqQXFVD4qrelBc1YPiqh4UV/UoKSmBjY0Nunbt2up9UzKoBsbGxhCLxbh7966g/O7duzAzU75fTSaTQSaTKZXr6+vT/0hqoKenR3FVA4qr+lBs1YPiqh4UV/WguKoHxVU9KK7qIRKJWr/PVu+RQCqVwtPTE3FxcXyZQqFAXFycYNkoIYQQQgghhLQVmhlUk7CwMAQHB8PLywve3t5YuXIlKioq+N1FCSGEEEIIIaQtUTKoJoGBgbh37x4WLFiAvLw89O7dGwcOHICpqeljj5XJZFi4cKHKpaOk5Siu6kFxVR+KrXpQXNWD4qoeFFf1oLiqB8VVPdQZV9pNlBBCCCGEEEI6IbpnkBBCCCGEEEI6IUoGCSGEEEIIIaQTomSQEEIIIYQQQjohSgYJIYQQQgghpBOiZLAdWrNmDezs7KCpqQkfHx+cOXOmrYfUofz555949dVXYWFhAY7jsGfPHkE9YwwLFiyAubk5tLS04O/vj8zMzLYZbAeyZMkSvPDCC9DV1YWJiQlGjRqFjIwMQZvq6mqEhITAyMgIOjo6eO2113D37t02GnHHsHbtWri5ufEP6PX19UVMTAxfTzFtHUuXLgXHcZgxYwZfRrF9cosWLQLHcYKXs7MzX08xbbnbt29j/PjxMDIygpaWFnr16oXk5GS+nr67npydnZ3S9cpxHEJCQgDQ9dpScrkc8+fPh729PbS0tNC9e3d8+eWXeHBPSrpeW6asrAwzZsyAra0ttLS00K9fPyQlJfH16ogrJYPtzLZt2xAWFoaFCxfi7NmzcHd3R0BAAPLz89t6aB1GRUUF3N3dsWbNGpX133zzDVatWoXw8HCcPn0aXbp0QUBAAKqrq5/xSDuWxMREhISE4NSpU4iNjUVdXR2GDh2KiooKvs1HH32E33//HTt27EBiYiLu3LmDMWPGtOGo2z8rKyssXboUKSkpSE5OxuDBgzFy5EhcvHgRAMW0NSQlJeGnn36Cm5uboJxi2zI9e/ZEbm4u/zp27BhfRzFtmaKiIvTv3x8aGhqIiYnBpUuXsHz5chgaGvJt6LvrySUlJQmu1djYWADA66+/DoCu15ZatmwZ1q5di//85z+4fPkyli1bhm+++QarV6/m29D12jJTpkxBbGwsoqKicOHCBQwdOhT+/v64ffs2ADXFlZF2xdvbm4WEhPDv5XI5s7CwYEuWLGnDUXVcANju3bv59wqFgpmZmbFvv/2WLysuLmYymYxt3bq1DUbYceXn5zMALDExkTHWEEcNDQ22Y8cOvs3ly5cZAHby5Mm2GmaHZGhoyH755ReKaSsoKytjPXr0YLGxsWzgwIEsNDSUMUbXa0stXLiQubu7q6yjmLbcp59+yl588cVH1tN3V+sIDQ1l3bt3ZwqFgq7XpzB8+HA2adIkQdmYMWNYUFAQY4yu15aqrKxkYrGY7d+/X1Du4eHB5s6dq7a40sxgO1JbW4uUlBT4+/vzZSKRCP7+/jh58mQbjuyfIysrC3l5eYIY6+vrw8fHh2L8hEpKSgAAXbt2BQCkpKSgrq5OEFtnZ2fY2NhQbJtJLpcjOjoaFRUV8PX1pZi2gpCQEAwfPlwQQ4Cu16eRmZkJCwsLODg4ICgoCDk5OQAopk9j37598PLywuuvvw4TExP06dMHP//8M19P311Pr7a2Fps2bcKkSZPAcRxdr0+hX79+iIuLw5UrVwAA58+fx7Fjx/DKK68AoOu1perr6yGXy6GpqSko19LSwrFjx9QWV0mLjyStrqCgAHK5HKampoJyU1NT/PXXX200qn+WvLw8AFAZ48Y68ngKhQIzZsxA//794erqCqAhtlKpFAYGBoK2FNvHu3DhAnx9fVFdXQ0dHR3s3r0bzz//PFJTUymmTyE6Ohpnz54V3G/RiK7XlvHx8UFkZCScnJyQm5uLzz//HAMGDEB6ejrF9Clcv34da9euRVhYGObMmYOkpCRMnz4dUqkUwcHB9N3VCvbs2YPi4mJMnDgRAP0MeBqzZ89GaWkpnJ2dIRaLIZfLsXjxYgQFBQGg37VaSldXF76+vvjyyy/h4uICU1NTbN26FSdPnoSjo6Pa4krJICHkiYWEhCA9PV1wrxBpOScnJ6SmpqKkpAS//fYbgoODkZiY2NbD6tBu3ryJ0NBQxMbGKv2VlbRc41/+AcDNzQ0+Pj6wtbXF9u3boaWl1YYj69gUCgW8vLzw9ddfAwD69OmD9PR0hIeHIzg4uI1H98+wfv16vPLKK7CwsGjroXR427dvx+bNm7Flyxb07NkTqampmDFjBiwsLOh6fUpRUVGYNGkSLC0tIRaL4eHhgXHjxiElJUVt56Rlou2IsbExxGKx0k5Wd+/ehZmZWRuN6p+lMY4U45abNm0a9u/fj/j4eFhZWfHlZmZmqK2tRXFxsaA9xfbxpFIpHB0d4enpiSVLlsDd3R0//PADxfQppKSkID8/Hx4eHpBIJJBIJEhMTMSqVasgkUhgampKsW0FBgYGeO6553D16lW6Xp+Cubk5nn/+eUGZi4sLvwSXvruezo0bN3D48GFMmTKFL6PrteU++eQTzJ49G//+97/Rq1cvTJgwAR999BGWLFkCgK7Xp9G9e3ckJiaivLwcN2/exJkzZ1BXVwcHBwe1xZWSwXZEKpXC09MTcXFxfJlCoUBcXBx8fX3bcGT/HPb29jAzMxPEuLS0FKdPn6YYPwZjDNOmTcPu3btx5MgR2NvbC+o9PT2hoaEhiG1GRgZycnIotk9IoVCgpqaGYvoU/Pz8cOHCBaSmpvIvLy8vBAUF8f9NsX165eXluHbtGszNzel6fQr9+/dXelTPlStXYGtrC4C+u55WREQETExMMHz4cL6MrteWq6yshEgkTCHEYjEUCgUAul5bQ5cuXWBubo6ioiIcPHgQI0eOVF9cW7z1DFGL6OhoJpPJWGRkJLt06RJ79913mYGBAcvLy2vroXUYZWVl7Ny5c+zcuXMMAFuxYgU7d+4cu3HjBmOMsaVLlzIDAwO2d+9elpaWxkaOHMns7e1ZVVVVG4+8ffvggw+Yvr4+S0hIYLm5ufyrsrKSb/P+++8zGxsbduTIEZacnMx8fX2Zr69vG466/Zs9ezZLTExkWVlZLC0tjc2ePZtxHMcOHTrEGKOYtqYHdxNljGLbEh9//DFLSEhgWVlZ7Pjx48zf358ZGxuz/Px8xhjFtKXOnDnDJBIJW7x4McvMzGSbN29m2trabNOmTXwb+u5qGblczmxsbNinn36qVEfXa8sEBwczS0tLtn//fpaVlcV27drFjI2N2axZs/g2dL22zIEDB1hMTAy7fv06O3ToEHN3d2c+Pj6straWMaaeuFIy2A6tXr2a2djYMKlUyry9vdmpU6faekgdSnx8PAOg9AoODmaMNWx5PH/+fGZqaspkMhnz8/NjGRkZbTvoDkBVTAGwiIgIvk1VVRWbOnUqMzQ0ZNra2mz06NEsNze37QbdAUyaNInZ2toyqVTKunXrxvz8/PhEkDGKaWt6OBmk2D65wMBAZm5uzqRSKbO0tGSBgYHs6tWrfD3FtOV+//135urqymQyGXN2dmbr1q0T1NN3V8scPHiQAVAZK7peW6a0tJSFhoYyGxsbpqmpyRwcHNjcuXNZTU0N34au15bZtm0bc3BwYFKplJmZmbGQkBBWXFzM16sjrhxjjLV8XpEQQgghhBBCSEdE9wwSQgghhBBCSCdEySAhhBBCCCGEdEKUDBJCCCGEEEJIJ0TJICGEEEIIIYR0QpQMEkIIIYQQQkgnRMkgIYQQQgghhHRClAwSQgghhBBCSCdEySAhhBBCCCGEdEKUDBJCCGkzcXFxcHFxgVwub+uhtJo9e/bA0dERYrEYM2bMaOvhtFt2dnZYuXKl2s+TnZ0NjuOQmpraqv3Onj0bH374Yav2SQghzxolg4QQ0klNnDgRHMeB4zhoaGjA1NQUQ4YMwYYNG6BQKFQeExAQALFYjKSkJAB//6Ld1CsyMvKRY5g1axbmzZsHsVgMAIiMjOSPE4vFMDQ0hI+PD7744guUlJS0egxaytnZGTKZDHl5eUp17733HsaOHYubN2/iyy+/xMSJEzFq1Ci1jGPQoEFNxn7QoEFqOW97pSrW1tbWyM3Nhaura6uea+bMmdi4cSOuX7/eqv0SQsizRMkgIYR0YsOGDUNubi6ys7MRExODl19+GaGhoRgxYgTq6+sFbXNycnDixAlMmzYNGzZsAPD3L9qNr48//hg9e/YUlAUGBqo897Fjx3Dt2jW89tprgnI9PT3k5ubi1q1bOHHiBN599138+uuv6N27N+7cuaOeQDyBY8eOoaqqCmPHjsXGjRsFdeXl5cjPz0dAQAAsLCygq6vbauetra1VKtu1axcf5zNnzgAADh8+zJft2rVL0L6urq7VxtNRiMVimJmZQSKRtGq/xsbGCAgIwNq1a1u1X0IIeZYoGSSEkE5MJpPBzMwMlpaW8PDwwJw5c7B3717ExMQozehFRERgxIgR+OCDD7B161ZUVVXxv2g3vnR0dCCRSARlWlpaKs8dHR2NIUOGQFNTU1DOcRzMzMxgbm4OFxcXTJ48GSdOnEB5eTlmzZrFtztw4ABefPFFGBgYwMjICCNGjMC1a9f4+sGDB2PatGmCvu/duwepVIq4uDgAwI8//ogePXpAU1MTpqamGDt27GNjtn79erz55puYMGECnxQDQEJCAp/8DR48mJ+Z27hxI/bu3cvP1iUkJAAAbt68iTfeeAMGBgbo2rUrRo4ciezsbL6/xlmuxYsXw8LCAk5OTkpj6dq1Kx/nbt26AQCMjIz4MiMjI6xduxb/+te/0KVLFyxevBhyuRyTJ0+Gvb09tLS04OTkhB9++EHQb+O5v/vuO5ibm8PIyAghISGCZLKp2A0aNAjTpk3DtGnToK+vD2NjY8yfPx+MsUfGdcWKFejVqxe6dOkCa2trTJ06FeXl5Xx9ZGQkDAwMcPDgQbi4uEBHR4f/YwYALFq0SGWsH14mmpCQAI7jEBcXBy8vL2hra6Nfv37IyMgQjOerr76CiYkJdHV1MWXKFMyePRu9e/cWtHn11VcRHR39yM9ECCHtHSWDhBBCBAYPHgx3d3fBrBJjDBERERg/fjycnZ3h6OiI33777anOc/ToUXh5eTWrrYmJCYKCgrBv3z7+/sKKigqEhYUhOTkZcXFxEIlEGD16NL/EdcqUKdiyZQtqamr4fjZt2gRLS0sMHjwYycnJmD59Or744gtkZGTgwIEDeOmll5ocR1lZGXbs2IHx48djyJAhKCkpwdGjRwFAkFDs3LkTubm52LdvH9544w0+acnNzUW/fv1QV1eHgIAA6Orq4ujRozh+/Dif3Dw4AxgXF4eMjAzExsZi//79zQ/uAxYtWoTRo0fjwoULmDRpEhQKBaysrLBjxw5cunQJCxYswJw5c7B9+3bBcfHx8bh27Rri4+OxceNGREZG8n8gaE7sNm7cCIlEgjNnzuCHH37AihUr8MsvvzxynCKRCKtWrcLFixexceNGHDlyRJD8A0BlZSW+++47REVF4c8//0ROTg5mzpwJoGHZpqpYP8rcuXOxfPlyJCcnQyKRYNKkSXzd5s2bsXjxYixbtgwpKSmwsbFROQPo7e2NW7duCZJ4QgjpUBghhJBOKTg4mI0cOVJlXWBgIHNxceHfHzp0iHXr1o3V1dUxxhj7/vvv2cCBA5WOW7hwIXN3d2/W+fX19dmvv/4qKIuIiGD6+voq269du5YBYHfv3lVZf+/ePQaAXbhwgTHGWFVVFTM0NGTbtm3j27i5ubFFixYxxhjbuXMn09PTY6Wlpc0aL2OMrVu3jvXu3Zt/HxoayoKDg/n3RUVFDACLj4/ny1TFOSoqijk5OTGFQsGX1dTUMC0tLXbw4EH+OFNTU1ZTU9OssWVlZTEA7Ny5c3wZADZjxozHHhsSEsJee+01wZhtbW1ZfX09X/b666+zwMBAxtjjYzdw4EDm4uIi+Hyffvqp4JqytbVl33///SPHtGPHDmZkZMS/j4iIYADY1atX+bI1a9YwU1NTwbgfjvXDcYmPj2cA2OHDh/k2f/zxBwPAqqqqGGOM+fj4sJCQEEE//fv3V7q2S0pKGACWkJDwyM9BCCHtGc0MEkIIUcIYA8dx/PsNGzYgMDCQv+9q3LhxOH78uGBZ5pOqqqpSWiL6uDEB4MeVmZmJcePGwcHBAXp6erCzswPQcG8jAGhqagqWcp49exbp6emYOHEiAGDIkCGwtbWFg4MDJkyYgM2bN6OysrLJMWzYsAHjx4/n348fPx47duxAWVlZsz8HAJw/fx5Xr16Frq4udHR0oKOjg65du6K6uloQ0169ekEqlT5R3w9TNfu6Zs0aeHp6olu3btDR0cG6dev4uDXq2bMnv7EPAJibmyM/Px9A82LXt29fwTXk6+uLzMzMR+4ce/jwYfj5+cHS0hK6urqYMGECCgsLBf1qa2uje/fuKsf0pNzc3AT9AOD7ysjIgLe3t6D9w+8B8EugH3fdEEJIe0XJICGEECWXL1+Gvb09AOD+/fvYvXs3fvzxR0gkEkgkElhaWqK+vl5wz9yTMjY2RlFR0RONSU9PD0ZGRgAa7te6f/8+fv75Z5w+fRqnT58GINxoZcqUKYiNjcWtW7cQERGBwYMHw9bWFgCgq6uLs2fPYuvWrTA3N8eCBQvg7u6O4uJilee/dOkSTp06hVmzZvFx6Nu3LyorK5/4vrHy8nJ4enoiNTVV8Lpy5QrefPNNvl2XLl2eqF9VHu4jOjoaM2fOxOTJk3Ho0CGkpqbi7bffVtqgRkNDQ/Ce4zh+Ce6Txu5xsrOzMWLECLi5uWHnzp1ISUnBmjVrAAj/PVWNiTVxH2JTHuyrMWl91C66j3L//n0A4O/XJISQjoaSQUIIIQJHjhzBhQsX+F0+N2/eDCsrK5w/f16QuCxfvhyRkZEtfkZgnz59cOnSpWa1zc/Px5YtWzBq1CiIRCIUFhYiIyMD8+bNg5+fH1xcXFQmlr169YKXlxd+/vlnbNmyRXBfGABIJBL4+/vjm2++QVpaGrKzs3HkyBGVY1i/fj1eeuklpTiEhYVh/fr1jxy7VCpVipGHhwcyMzNhYmICR0dHwUtfX79ZMWmp48ePo1+/fpg6dSr69OkDR0fHFs3wPi52jcl5o1OnTqFHjx6C2cZGKSkpUCgUWL58Ofr27YvnnnuuRTvHqop1Szg5OfGPT2n08HsASE9Ph4aGBnr27PnU5ySEkLZAySAhhHRiNTU1yMvLw+3bt3H27Fl8/fXXGDlyJEaMGIG33noLQEMSNHbsWLi6ugpekydPRkFBAQ4cONCicwcEBODYsWNK5Ywx5OXlITc3F5cvX8aGDRvQr18/6OvrY+nSpQAAQ0NDGBkZYd26dbh69SqOHDmCsLAwleeZMmUKli5dCsYYRo8ezZfv378fq1atQmpqKm7cuIFff/0VCoVC5a6ddXV1iIqKwrhx45TiMGXKFJw+fRoXL15UeX47OzukpaUhIyMDBQUFqKurQ1BQEIyNjTFy5EgcPXoUWVlZSEhIwPTp03Hr1q2WhLPZevTogeTkZBw8eBBXrlzB/PnzVSY6TWlO7HJychAWFoaMjAxs3boVq1evRmhoqMr+HB0dUVdXh9WrV+P69euIiopCeHj4E382VbFuiQ8//BDr16/Hxo0bkZmZia+++gppaWmCZa9AwyZIAwYMeOSOuYQQ0t5RMkgIIZ3YgQMHYG5uDjs7OwwbNgzx8fFYtWoV9u7dC7FYjJSUFJw/f17pWYAAoK+vDz8/vyZnxZoSFBSEixcvKm3pX1paCnNzc1haWsLX1xc//fQTgoODce7cOf7eLpFIhOjoaKSkpMDV1RUfffQRvv32W5XnGTduHCQSCcaNGye4R9HAwAC7du3C4MGD4eLigvDwcGzdulXlLM++fftQWFgoSCYbubi4wMXF5ZFxeOedd+Dk5AQvLy9069YNx48fh7a2Nv7880/Y2NhgzJgx/CM0qquroaen1+wYtsR7772HMWPGIDAwED4+PigsLMTUqVOfqI/mxO6tt95CVVUVvL29ERISgtDQULz77rsq+3N3d8eKFSuwbNkyuLq6YvPmzViyZMkTfzZVsW6JoKAgfPbZZ5g5cyY8PDyQlZWFiRMnKt3jGh0djXfeeadF5yCEkPaAYy1dbE8IIYQ8pU8++QSlpaX46aef1HaO7OxsdO/eHUlJSfDw8FDbecjfBg0ahN69e2PlypVtPZRWM2TIEJiZmSEqKgoAEBMTg48//hhpaWmt/kB7Qgh5VuinFyGEkDYzd+5c/Pjjj1AoFBCJWnexSl1dHQoLCzFv3jz07duXEkHSbJWVlQgPD0dAQADEYjG2bt2Kw4cPIzY2lm9TUVGBiIgISgQJIR0a/QQjhBDSZgwMDDBnzhy19H38+HG8/PLLeO655/Dbb7+p5Rzkn4njOPz3v//F4sWLUV1dDScnJ+zcuRP+/v58m7Fjx7bhCAkhpHXQMlFCCCGEEEII6YRoAxlCCCGEEEII6YQoGSSEEEIIIYSQToiSQUIIIYQQQgjphCgZJIQQQgghhJBOiJJBQgghhBBCCOmEKBkkhBBCCCGEkE6IkkFCCCGEEEII6YQoGSSEEEIIIYSQTuj/AQASxpkWMGky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7"/>
            <a:ext cx="11058765" cy="67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0oAAAIjCAYAAAA9VuvLAAAAOXRFWHRTb2Z0d2FyZQBNYXRwbG90bGliIHZlcnNpb24zLjcuMSwgaHR0cHM6Ly9tYXRwbG90bGliLm9yZy/bCgiHAAAACXBIWXMAAA9hAAAPYQGoP6dpAAEAAElEQVR4nOzdd1gU19fA8e/SO6iIqCB2xG7sHRUbduwl1qiJvRs1dmOLGo0tRWOJJRpFY2+xYdcoxoK9K/ZCh2V33j942Z8IImVhAc8nj4/ZmTtzz+5lcc/eO2dUiqIoCCGEEEIIIYTQMTJ0AEIIIYQQQgiR0UiiJIQQQgghhBAfkERJCCGEEEIIIT4giZIQQgghhBBCfEASJSGEEEIIIYT4gCRKQgghhBBCCPEBSZSEEEIIIYQQ4gOSKAkhhBBCCCHEByRREkIIIYQQQogPSKIkhBCZ1OHDh1GpVGzatMnQoSTJs2fPaNOmDTly5EClUjF//nxDhySEEEJ8lCRKQgiRiJUrV6JSqbCwsODx48fx9nt6elKyZEkDRJb5DB06lL179zJmzBj++OMPGjVq9NG2KpWKAQMGpGN0Irnu3buHSqXS/TE1NcXR0ZFq1aoxduxYHjx4kOjxo0aNQqVS0b59+zjb3z9nYn8OHz6chs9OCCHAxNABCCFEZhAZGcnMmTNZuHChoUPJtA4ePEiLFi0YMWKEoUMRetSxY0e8vb3RarW8efOGs2fPMn/+fBYsWMDy5cvp0KFDvGMURWH9+vXkz5+f7du3ExwcjK2tLQB//PFHnLarV69m//798bZ7eHik3ZMSQggkURJCiCQpW7Ysv/32G2PGjCFPnjyGDiddhYaGYm1tnerzPH/+HAcHh9QHJNJNUsb+iy++oEuXLnG23b9/nwYNGtCtWzc8PDwoU6ZMnP2HDx/m0aNHHDx4kIYNG+Lr60u3bt0A4p3r1KlT7N+/P952IYRIa7L0TgghkmDs2LFoNBpmzpyZaLvY5UgrV66Mt0+lUjFp0iTd40mTJqFSqbhx4wZdunTB3t6enDlzMn78eBRF4eHDh7Ro0QI7OzucnZ2ZO3dugn1qNBrGjh2Ls7Mz1tbWNG/enIcPH8Zrd/r0aRo1aoS9vT1WVlbUrl2b48ePx2kTG9PVq1fp1KkT2bJlo0aNGok+5zt37tC2bVuyZ8+OlZUVVapUYefOnbr9scsXFUVh8eLFuqVTqaXVapk/fz4lSpTAwsKCXLly0bdvX968eROn3d9//02TJk3IkycP5ubmFCpUiKlTp6LRaHRtBgwYgI2NDWFhYfH66dixI87OznHa7969m5o1a2JtbY2trS1NmjThypUrcY57+vQpPXr0wMXFBXNzc3Lnzk2LFi24d+/eJ5/bwYMHded3cHCgRYsWBAQE6PZv2rQJlUrFkSNH4h37yy+/oFKpuHz5sm7btWvXaNOmDdmzZ8fCwoIKFSqwbdu2OMfFjtORI0fo168fTk5OuLi4fDLWhLi5ubFy5UqioqKYPXt2vP1r166lePHi1KlTBy8vL9auXZuifoQQIi1JoiSEEElQoEABunbtym+//caTJ0/0eu727duj1WqZOXMmlStXZtq0acyfP5/69euTN29eZs2aReHChRkxYgRHjx6Nd/z333/Pzp07GT16NIMGDWL//v14eXkRHh6ua3Pw4EFq1apFUFAQEydOZPr06bx9+5a6dety5syZeOds27YtYWFhTJ8+nd69e3809mfPnlGtWjX27t1Lv379+P7774mIiKB58+Zs2bIFgFq1aumWTdWvX58//vgj3jKqlOjbty8jR46kevXqLFiwgB49erB27VoaNmyIWq3WtVu5ciU2NjYMGzaMBQsWUL58eSZMmMC3336ra9O+fXtCQ0PjJHgAYWFhbN++nTZt2mBsbAzELA1r0qQJNjY2zJo1i/Hjx3P16lVq1KgRJwlq3bo1W7ZsoUePHixZsoRBgwYRHBz8yWt3Dhw4QMOGDXn+/DmTJk1i2LBhnDhxgurVq+vOH9v/xo0b4x2/YcMGSpQoobt27sqVK1SpUoWAgAC+/fZb5s6di7W1NS1bttSN0fv69evH1atX471GyVW1alUKFSrE/v3742yPjIxk8+bNdOzYEYhJRA8ePMjTp09T3JcQQqQJRQghxEetWLFCAZSzZ88qt2/fVkxMTJRBgwbp9teuXVspUaKE7vHdu3cVQFmxYkW8cwHKxIkTdY8nTpyoAEqfPn1026KjoxUXFxdFpVIpM2fO1G1/8+aNYmlpqXTr1k237dChQwqg5M2bVwkKCtJt37hxowIoCxYsUBRFUbRarVKkSBGlYcOGilar1bULCwtTChQooNSvXz9eTB07dkzS6zNkyBAFUPz8/HTbgoODlQIFCij58+dXNBpNnOffv3//JJ33U239/PwUQFm7dm2c7Xv27Im3PSwsLN7xffv2VaysrJSIiAhFUWJeo7x58yqtW7eO0y72tTx69KjuuTk4OCi9e/eO0+7p06eKvb29bvubN28UQPnhhx+S9HzfV7ZsWcXJyUl59eqVbtvFixcVIyMjpWvXrrptHTt2VJycnJTo6GjdtsDAQMXIyEiZMmWKblu9evWUUqVK6Z5r7POtVq2aUqRIEd222J/1GjVqxDnnx8T+rCf2HFu0aKEAyrt373TbNm3apADKzZs3FUVRlKCgIMXCwkL58ccfEzxH//79Ffm4IoQwBJlREkKIJCpYsCBffvklv/76K4GBgXo771dffaX7f2NjYypUqICiKPTq1Uu33cHBAXd3d+7cuRPv+K5du+ouhAdo06YNuXPnZteuXQD4+/tz8+ZNOnXqxKtXr3j58iUvX74kNDSUevXqcfToUbRabZxzfv3110mKfdeuXVSqVCnO8jwbGxv69OnDvXv3uHr1atJehGT666+/sLe3p379+rrn8/LlS8qXL4+NjQ2HDh3StbW0tNT9f3BwMC9fvqRmzZqEhYVx7do1IGZZZNu2bdm1axchISG69hs2bCBv3ry657d//37evn1Lx44d4/RrbGxM5cqVdf1aWlpiZmbG4cOH4y0FTExgYCD+/v50796d7Nmz67aXLl2a+vXr68YUYmbBnj9/Hqf626ZNm9BqtbpKcq9fv+bgwYO0a9dO99xfvnzJq1evaNiwITdv3oxXzbF379662bPUsrGxAWJe91hr166lQoUKFC5cGEC3dFGW3wkhMhpJlIQQIhm+++47oqOjP3mtUnLky5cvzmN7e3ssLCxwdHSMtz2hD91FihSJ81ilUlG4cGHdMq2bN28C0K1bN3LmzBnnz7Jly4iMjOTdu3dxzlGgQIEkxX7//n3c3d3jbY+tSHb//v0knSe5bt68ybt373Bycor3nEJCQnj+/Lmu7ZUrV2jVqhX29vbY2dmRM2dOXWGA9593+/btCQ8P1127ExISwq5du2jbtq3umqrY17Ju3brx+t23b5+uX3Nzc2bNmsXu3bvJlSsXtWrVYvbs2Z9cXhb7en3sNY1NcAHd9WYbNmzQtdmwYQNly5alaNGiANy6dQtFURg/fny8eCdOnAgQ57WCpI99UsQmnbGJ/Nu3b9m1axe1a9fm1q1buj/Vq1fn3Llz3LhxQ299CyFEaknVOyGESIaCBQvSpUsXfv311wSv3/hYkYL3CwF8KKFv7z/2jb6iKEmM9H9iZ4t++OEHypYtm2Cb2G/+Y70/C5MRabVanJycPjoLkTNnTiDmg3nt2rWxs7NjypQpFCpUCAsLC86fP8/o0aPjzKRVqVKF/Pnzs3HjRjp16sT27dsJDw+Pc5+f2PZ//PEHzs7O8fo1MfnfP6tDhgyhWbNmbN26lb179zJ+/HhmzJjBwYMHKVeuXKpfA3Nzc911RkuWLOHZs2ccP36c6dOnx4t3xIgRNGzYMMHzxM7sxNLn2F++fBknJyfs7OyAmJnAyMhI5s6dm2BxkrVr1zJ58mS99S+EEKkhiZIQQiTTd999x5o1a5g1a1a8fdmyZQNiPqC/L61mVuB/sxyxFEXh1q1blC5dGoBChQoBYGdnh5eXl177dnNz4/r16/G2xy5pc3Nz02t/sQoVKsSBAweoXr16oh/sDx8+zKtXr/D19aVWrVq67Xfv3k2wfbt27ViwYAFBQUFs2LCB/PnzU6VKlTj9Ajg5OSXptSxUqBDDhw9n+PDh3Lx5k7JlyzJ37lzWrFmTYPvY1+tjr6mjo2Occt3t27dn1apV/PPPPwQEBKAoSpzErmDBggCYmprqfew/5eTJk9y+fTtOWe+1a9dSsmRJ3WzW+3755RfWrVsniZIQIsOQpXdCCJFMhQoVokuXLvzyyy/xllLZ2dnh6OgYrzrdkiVL0iye1atXx7kGZNOmTQQGBtK4cWMAypcvT6FChZgzZ06c629ivXjxIsV9e3t7c+bMGU6ePKnbFhoayq+//kr+/PkpXrx4is+dmHbt2qHRaJg6dWq8fdHR0bpENXZm7v2ZuKioqI+OR/v27YmMjGTVqlXs2bOHdu3axdnfsGFD7OzsmD59epzKerFiX8uwsDAiIiLi7CtUqBC2trZERkZ+9Hnlzp2bsmXLsmrVqjjJ9uXLl9m3bx/e3t5x2nt5eZE9e3Y2bNjAhg0bqFSpUpylc05OTnh6evLLL78keF1dasY+Mffv36d79+6YmZkxcuRIAB4+fMjRo0dp164dbdq0ifenR48e3Lp1i9OnT6dJTEIIkVwyoySEECkwbtw4/vjjD65fv06JEiXi7Pvqq6+YOXMmX331FRUqVODo0aNpeu1F9uzZqVGjBj169ODZs2fMnz+fwoUL68p6GxkZsWzZMho3bkyJEiXo0aMHefPm5fHjxxw6dAg7Ozu2b9+eor6//fZb1q9fT+PGjRk0aBDZs2dn1apV3L17l82bN2NklPLv486dO8e0adPibff09KR27dr07duXGTNm4O/vT4MGDTA1NeXmzZv89ddfLFiwgDZt2lCtWjWyZctGt27dGDRoECqVij/++OOjSxi/+OILChcuzLhx44iMjIwzOwMxifDSpUv58ssv+eKLL+jQoQM5c+bkwYMH7Ny5k+rVq7No0SJu3LhBvXr1aNeuHcWLF8fExIQtW7bw7NkzOnTokOjz/uGHH2jcuDFVq1alV69ehIeHs3DhQuzt7ePchwtiZop8fHz4888/CQ0NZc6cOfHOt3jxYmrUqEGpUqXo3bs3BQsW5NmzZ5w8eZJHjx5x8eLFT4xE4s6fP8+aNWvQarW8ffuWs2fPsnnzZt1rHTuzuW7dOhRFoXnz5gmex9vbGxMTE9auXUvlypVTFZMQQuiF4QruCSFExvd+efAPdevWTQHilAdXlJhy1L169VLs7e0VW1tbpV27dsrz588/Wh78xYsX8c5rbW0dr78PS5HHlgdfv369MmbMGMXJyUmxtLRUmjRpoty/fz/e8RcuXFB8fHyUHDlyKObm5oqbm5vSrl075Z9//vlkTIm5ffu20qZNG8XBwUGxsLBQKlWqpOzYsSNeO5JZHvxjf6ZOnapr9+uvvyrly5dXLC0tFVtbW6VUqVLKqFGjlCdPnujaHD9+XKlSpYpiaWmp5MmTRxk1apSyd+9eBVAOHToUr+9x48YpgFK4cOGPxnfo0CGlYcOGir29vWJhYaEUKlRI6d69u3Lu3DlFURTl5cuXSv/+/ZVixYop1tbWir29vVK5cmVl48aNSXr+Bw4cUKpXr65YWloqdnZ2SrNmzZSrV68m2Hb//v0KoKhUKuXhw4cJtrl9+7bStWtXxdnZWTE1NVXy5s2rNG3aVNm0aZOuTWI/6wmJLQ8e+8fExETJnj27UrlyZWXMmDHxfgZLlSql5MuXL9Fzenp6Kk5OTopardZtk/LgQghDUSlKCq4MFkIIIYQQQogsTK5REkIIIYQQQogPSKIkhBBCCCGEEB+QREkIIYQQQgghPiCJkhBCCCGEEEJ8QBIlIYQQQgghhPiAJEpCCCGEEEII8YEsf8NZrVbLkydPsLW1RaVSGTocIYQQQgghhIEoikJwcDB58uT55E3Rs3yi9OTJE1xdXQ0dhhBCCCGEECKDePjwIS4uLom2yfKJkq2tLRDzYtjZ2Rk0FrVazb59+2jQoAGmpqYGjUXoj4xr1iNjmjXJuGY9MqZZj4xp1pSRxjUoKAhXV1ddjpCYLJ8oxS63s7OzyxCJkpWVFXZ2dgb/IRH6I+Oa9ciYZk0yrlmPjGnWI2OaNWXEcU3KJTlSzEEIIYQQQgghPiCJkhBCCCGEEEJ8QBIlIYQQQgghhPhAlr9GKSkURSE6OhqNRpOm/ajVakxMTIiIiEjzvkT6kXE1PGNjY0xMTOQWAEIIIYTQm88+UYqKiiIwMJCwsLA070tRFJydnXn48KF8oMtCZFwzBisrK3Lnzo2ZmZmhQxFCCCFEFvBZJ0parZa7d+9ibGxMnjx5MDMzS9MPulqtlpCQEGxsbD55gyuReci4GpaiKERFRfHixQvu3r1LkSJFZByEEEIIkWqfdaIUFRWFVqvF1dUVKyurNO9Pq9USFRWFhYWFfJDLQmRcDc/S0hJTU1Pu37+vGwshhBBCiNSQT3UgH26FyALkfSyEEEIIfZJPFkIIIYQQQgjxAUmUhBBCCCGEEOIDkijpgUar4fC9w6y/tJ7D9w6j0UqJ6M/FvXv3MDY25tKlSwbp//Dhw6hUKt6+fWuQ/pMrs8UrhBBCiM+XJEqp5BvgS/4F+amzqg6dfDtRZ1Ud8i/Ij2+Ab5r12b17d1QqFSqVCjMzMwoXLsyUKVOIjo4GICIigu7du1OqVClMTExo2bJlqvoLDw8ne/bsODo6EhkZmezjM9qH43v37qFSqfD390+X/jw9PRkyZEi87StXrsTBwSFdYsgoqlWrRmBgIPb29oYORQghhBAiUZIopYJvgC9tNrbhUdCjONsfBz2mzcY2aZosNWrUiMDAQG7evMnw4cOZNGkSP/zwAwAajQZLS0sGDRqEl5dXqvvavHkzJUqUoFixYmzdujXV5xPpR6PRoNVqDR2GjpmZGc7OznK/KSGEEEJkeJIofUBRFEKjQj/5JygiiEG7B6GgxD/H/28bvHswQRFBcY9VJ3w+RYl/nsSYm5vj7OyMm5sb33zzDV5eXmzbtg0Aa2trli5dSu/evXF2dk71a7J8+XK6dOlCly5dWL58eZx9Cc3OvH37FpVKxeHDh7l37x516tQBIFu2bKhUKrp37w5AZGQkgwYNwsnJCQsLC2rUqMHZs2d154mdidq7dy/lypXD0tKSunXr8vz5c3bv3o2Hhwd2dnZ06tQpzg2D9+zZQ40aNXBwcCBHjhw0bdqU27dv6/YXKFAAgHLlyqFSqfD09NTtW7ZsGR4eHlhYWFCsWDGWLFkS5/meOXOGcuXKYWFhQYUKFbhw4UKqXtv3X0cjIyPOnTsXZ/v8+fNxc3PTJTu7du2iaNGiWFpaUqdOHe7duxenfews1bZt2yhevDjm5uY8ePCAN2/e0LVrV7Jly4aVlRWNGzfm5s2b8Y7bunUrRYoUwcLCgoYNG/Lw4cM451+6dCmFChXCzMwMd3d3/vjjjzj7VSoVy5Yto1WrVlhZWVGkSBHdzyUkPLt4/PhxPD09sbKyIlu2bDRs2JA3b94AsGnTJkqVKoWlpSU5cuTAy8uL0NDQFL/O4vOl0Wo4cv8IR98c5cj9I7JEWgghxCd91vdRSkiYOgybGTapPo+CwqPgR9jPStoSo5AxIVibWae4P0tLS169epXk9vfu3aNAgQIcOnQoTqLwodu3b3Py5El8fX1RFIWhQ4dy//593NzcktSPq6srmzdvpnXr1ly/fh07OzssLS0BGDVqFJs3b2bVqlW4ubkxe/ZsGjZsyK1bt8iePbvuHJMmTWLRokVYWVnRrl072rVrh7m5OevWrSMkJIRWrVqxcOFCRo8eDUBoaCjDhg2jdOnShISEMGHCBFq1aoW/vz9GRkacOXOGSpUqceDAAUqUKIGZmRkAa9euZcKECSxatIhy5cpx4cIFevfujbW1Nd26dSMkJISmTZtSv3591qxZw927dxk8eHCSX/PE5M+fHy8vL1asWEGFChV021esWEH37t0xMjLi4cOH+Pj40L9/f/r06cO5c+cYPnx4vHOFhYUxa9Ysli1bRo4cOXBycqJjx47cvHmTbdu2YWdnx+jRo/H29ubq1auYmprqjvv+++9ZvXo1ZmZm9OvXjw4dOnD8+HEAtmzZwuDBg5k/fz5eXl7s2LGDHj164OLiokuGASZPnszs2bP54YcfWLhwIZ07d+b+/ftxxjSWv78/9erVo2fPnixYsAATExMOHTqERqMhMDCQjh07Mnv2bFq1akVwcDB+fn7J/lJBCN8AXwbvGayb/Z93fx4udi4saLQAHw8fA0cnhBAio5JEKZNTFIV//vmHvXv3MnDgwCQfZ2pqiru7+ydvtPv777/TuHFjsmXLBkDDhg1ZsWIFkyZNSlI/xsbGug/ITk5OumtyQkNDWbp0KStXrqRx48YA/Pbbb+zfv5/ly5czcuRI3TmmTZtG9erVAejVqxdjxozh9u3bFCxYEIA2bdpw6NAhXaLUunXreM8hZ86cXL16lZIlS5IzZ04AcuTIEWfGbeLEicydOxcfn5gPTgUKFODq1av88ssvdOvWjXXr1qHValm+fDkWFhaUKFGCR48e8c0333zydViyZAnLli2Lsy06OjrOjVG/+uorvv76a+bNm4e5uTnnz5/n0qVL/P3338D/ZnPmzp0LgLu7O5cuXWLWrFlxzqtWq1myZAllypQB0CVIx48fp1q1akBMUujq6srWrVtp27at7rhFixZRuXJlAFatWoWHh4cusZwzZw7du3enX79+AAwbNoxTp04xZ86cOIlS9+7d6dixIwDTp0/np59+4syZMzRq1Cje6zJ79mwqVKgQZ+auRIkSAJw/f57o6Gh8fHx0iXmpUqU++VoL8b7YJdIfzv7HLpHe1G6TJEtCCCESJInSB6xMrQgZE/LJdkfvH8V7nfcn2+3qtItabrUA0Gq1BAUHYWdrF+/mmFamiScsH9qxYwc2Njao1Wq0Wi2dOnVKcvICkDdvXq5du5ZoG41Gw6pVq1iwYIFuW5cuXRgxYgQTJkxI1Q0+b9++jVqt1iVAEJO8VapUiYCAgDhtS5curfv/XLlyYWVlpUuSYredOXNG9/jmzZtMmDCB06dP8/LlS92ytQcPHlCyZMkE4wkNDeX27dv06tWL3r1767ZHR0frCg8EBARQunTpOMlN1apVk/R8O3fuzLhx4+Js8/X1Zfr06brHLVu2pH///mzZsoUOHTqwcuVK6tSpQ/78+XX9xyYxifVvZmYW5zULCAjAxMQkzrE5cuTA3d09zmttYmJCxYoVdY+LFSuGg4MDAQEBunHp06dPnL6qV68e5+cD4o6XtbU1dnZ2PH/+PMHXxd/fX5eofahMmTLUq1ePUqVK0bBhQxo0aECbNm10SbsQn6LRahi8Z/BHl0irUDFkzxBauLfA2MjYABEKIYTIyAx6jdKMGTOoWLEitra2ODk50bJlS65fv67b//r1awYOHIi7uzuWlpbky5ePQYMG8e7duzSLSaVSYW1m/ck/DQo1wMXOBRUJX5SuQoWrnSsNCjWIe6xpwudL7sXtderUwd/fn5s3bxIeHs6qVauwtk750r2E7N27l8ePH9O+fXtMTEwwMTGhQ4cO3L9/n3/++QdAlyy9vxxKrVbrNY7YpWEQMz7vP47d9n7BgmbNmvH69Wt+++03Tp8+zenTpwGIior6aB8hITHJ8W+//Ya/v7/uz+XLlzl16lSqn4O9vT2FCxeO88fJySlOGzMzM7p27cqKFSuIiopi3bp19OzZM9l9WVpaGrRYwqfG532xyzATYmxszP79+9m9ezfFixdn4cKFuLu7c/fuXb3GK7Iuvwd+8YrtvE9B4WHQQ/we+KVjVEIIITILgyZKR44coX///pw6dYr9+/ejVqtp0KCB7mLtJ0+e8OTJE+bMmcPly5dZuXIle/bsoVevXoYMGwBjI2MWNIr5Jv3DZCn28fxG89PsW0pra2sKFy5Mvnz5MDFJm4nB5cuX06FDhziJg7+/Px06dNAVdYhdxhYYGKg77sOy27HXAGk0/7t4OrYgQOz1LxCTYJ09e5bixYunOOZXr15x/fp1vvvuO+rVq4eHh4euMEBi8eTKlYs8efJw586deAlNbPEHDw8P/vvvPyIiInTH6SOJet9XX33FgQMHWLJkiW7ZWazYZXDvS0r/Hh4eREdH6xJG+N/r9P5rHR0dHaeYxPXr13n79i0eHh6687w/XhBTiCE141W6dGld0p0QlUpF9erVmTx5MhcuXMDMzIwtW7akuD/xebnx6kaS2gUGB366kRBCiM+OQZfe7dmzJ87jlStX4uTkxL///kutWrUoWbIkmzdv1u0vVKgQ33//PV26dCE6OjrBBCEyMjLOvX6CgoKAmA/hH850qNVqFEVBq9WmqIRyS/eWbGyzkaF7h/Io+H/fWrrYuTCvwTxaureMc97YWZfYPlNKUZRPnuPq1atERUXx6tUrQkJCOH/+PABly5YF4PHjx9SvX5+VK1dSqVKleMe/ePGC7du3s3Xr1ngfhLt06ULr1q15+fIl2bNnp0qVKsycORM3NzeeP3/Od999B6B7XV1dXVGpVGzbtg1vb28sLS2xsbHh66+/ZuTIkTg4OJAvXz5++OEHwsLC6NGjR5wx+fD/3/879vWI3WZvb0+OHDn45ZdfyJUrFw8ePGDs2LFxzuPo6IilpSW7d+8mT548WFhYYG9vz8SJExkyZAh2dnY0bNiQyMhIzp07x9u3bxk6dCgdOnRg3LhxfPXVV3z77bfcu3ePOXPmxInjY2OS0L6Enou7uztVqlRh9OjR9OjRA3Nzc93+Pn36MHfuXEaMGEGvXr34999/WblyZZznltA5CxUqRPPmzenduzdLly7F1taWMWPGkDdvXpo1a6Y7ztTUlIEDBzJ//nxMTEwYNGgQVapUoUKFCmi1WoYPH06HDh0oU6aMrpiDr68v+/bti9NfQu+nhOLTarWMHj2aMmXK8M0339C3b1/MzMw4dOgQbdu25fbt2xw8eJD69evj5OTE6dOnefHiBe7u7gm+zlqtFkVRUKvVGBun7guK2N8V+p4dFelDURTWXVnHyH0jP90YyGmZU8Y6k5L3atYjY5o1ZaRxTU4MGeoapdgldQlVx3q/jZ2d3UdnUWbMmMHkyZPjbd+3b1+8wgUmJiY4OzsTEhKS6LKsxHjl9cK/uz8nn5zkaehTnK2dqZqnKsZGxrok7UPBwcEp6iuWWq0mOjr6o+cH8Pb2jlPauXz58gC62ZU3b95w/fp1Xr58meB5fvvtN6ysrKhYsWK8/RUrVsTCwoLly5fTt29f5s+fz8CBA6lYsSKFCxdm8uTJ+Pj4EBYWRlBQkO6D+ZgxY+jVqxcdOnRgyZIljBkzhoiICLp27UpISAhly5Zl06ZNGBvHvHaxJb+Dg4N1S/wiIiJQFCVOTJGRkWg0Gt22ZcuW8e2331K6dGkKFy7MrFmzaNq0KeHh4bo2M2fOZPbs2UycOJGqVauyY8cO2rVrh0qlYuHChYwaNQorKyuKFy/ON998oztu3bp1DBs2jPLly+Pu7s6ECRPo2rWrLs6EREdHExUVFe91TOi5AHTs2JETJ07Qrl27OPscHBxYtWoV48aNY9GiRXzxxRd89913DBgwQPcafeycCxYs4Ntvv6VZs2ao1WqqVavGn3/+SXh4OOHh4URERGBpacmAAQPo1KkTgYGBVK1alZ9++kl3rrp16zJjxgzmzJnD0KFDcXNz08Xxfn/vv84Q86E1IiIiwTF1dnbG19eXKVOmUKVKFV3Z9aZNm2JkZMShQ4eYP38+wcHBuLq6MnXqVKpXr57gz2xUVBTh4eEcPXpUd/Pl1Nq/f79eziPST2BkID8//JmLIRcBMMYYDR8vBe5o6kjQ5SB2XdmVXiGKNCDv1axHxjRrygjj+v4tZT5FpWSQWrtarZbmzZvz9u1bjh07lmCbly9fUr58ebp06cL333+fYJuEZpRcXV15+fIldnZ2cdpGRETw8OFD8ufPH+cC/bSiKArBwcHY2trKDTezEH2P67Rp09i0aVO8JYxpaeXKlQwbNozXr1+nW5/6FhERwb1793B1dU31+1mtVrN//37q168f75orkTFFaaKYe2ou049NJ1ITiYWJBWOrj6VQtkJ02doFIF5RBxUq/vT5k1bFWhkiZKEH8l7NemRMs6aMNK5BQUE4OjrqJl8Sk2FmlPr378/ly5c/miQFBQXRpEkTihcvnmh1N3Nzc8zNzeNtNzU1jTcwGo0GlUqFkZFRqiq4JVXscqHYPkXWoK9xDQkJ4d69eyxevJhp06al689IbF+Z+efSyMhIV+xDX7+E9XkukXaOPThG3x19ufriKgBeBb1Y2mQphbMXBsDCzCLOfZRi1XSrSbtS7dI9XqF/8l7NemRMs6aMMK7J6T9DfCoaMGAAO3bs4NChQ7i4uMTbHxwcTKNGjbC1tWXLli0Gf4GFSAsDBgygfPnyeHp6pqjanRCfmzfhb+i7vS81V9Tk6our5LTKyZpWa9jXZZ8uSQLw8fDh3uB77O+8n2Fuw1jUcBEQc5uHI/eOGCp8IYQQGZxBEyVFURgwYABbtmzh4MGDuupi7wsKCqJBgwaYmZmxbdu2dFkiJ4QhrFy5ksjISDZs2JDqYgTJ1b17d96+fZuufQqRUoqi8OflP/FY7MGv538FoFe5XlwbcI3OpTsnuATW2MiY2m61qZWtFn3K96Fv+b4A9N/VH7XG8BcXCyGEyHgMmij179+fNWvWsG7dOmxtbXn69ClPnz4lPDwc+F+SFBoayvLlywkKCtK1eb+0sxBCiM/D3Td3aby2MR03d+RZ6DOKORbjSPcjLGu+jOyWHy8E9KHp9abjaOXIlRdX+On0T2kYsRBCiMzKoInS0qVLeffuHZ6enuTOnVv3Z8OGDQCcP3+e06dPc+nSJQoXLhynzfsV3YQQQmRtao2aWcdmUWJJCfbe3ouZsRlTPKfg39efWm61kn2+7JbZmeU1C4BJRybxOOixvkMWQgiRyRm0mMOnCu55enp+so0QQojMT6PV4PfAj8DgQHLb5qZmvpq6G3afenSKPtv7cOn5JQDq5K/Dz01/pmiOoqnqs3vZ7iw7v4yTj04ybN8wNrTZkOrnIYQQIuvIMFXvhBBCfJ58A3zjVaVzsXNhet3pnHx0kp/P/YyCQg7LHMxtMJeuZbrqpRS/kcqIJU2WUP7X8my8spHeX/TGq6BXqs8rhBAia8gQVe+EEEJ8nnwDfGmzsU280t2Pgh7RdWtXlp5bioJCtzLduDbgGt3KdtPrfejKOpdlQMUBQExhh8joyE8cIYRIKxqthiP3j3D0zVGO3D+CRivXowvDkkRJCCGEQWi0GgbvGRzvRrDvM1GZsL/Lfla2XImjlWOaxDGlzhRyWefixqsbzD05N036EEIkzjfAl/wL8lN/bX3m3Z9H/bX1yb8gP74BvoYOTXzGJFHSA61Gw/0Lp7h6YDv3L5xCKxX5dFauXImDg4Pu8aRJkyhbtqzB4hFCZBx+D/zizSR9KFqJxsQ4bVeJ21vYM6fBHACmHZ3Gvbf30rQ/IURcH5tZfhz0mDYb22SKZEmj1XD43mHWX1rP4XuHZTYsi5BEKZWuH93L0va1WT+kC9umDmX9kC4sbV+b60f3plmf3bt3R6VSoVKpMDMzo3DhwkyZMoXo6GgADh8+TIsWLcidOzfW1taULVuWtWvXJrufsLAwxowZQ6FChbCwsCBnzpzUrl2bv//+O8nnaN++PTdu3Eh230KIrC8wOFCv7VKjc6nO1HarTXh0OEP2DEnz/oQQMRKbWY7dNmTPkAydeMTOhtVZVYdOvp2os6qOzIZlEZIopcL1o3vZMn4AwS+extke/OIZW8YPSNNkqVGjRgQGBnLz5k2GDx/OpEmT+OGHHwA4ceIEpUuXZvPmzfz333/06NGDrl27smPHjmT18fXXX+Pr68vChQu5du0ae/bsoU2bNrx69SrJ57C0tMTJySlZ/QohPg+5bXPrtV1qqFQqFnsvxsTIhL+v/83OGzvTvE8hxKdnlhUUHgY9xO+BXzpGlXRZYTZMfJwkSh9QFIWo8LBP/okICWb/gimQ4Nr6mG0HfppKREhwnOPUEeEJni+5ZdDNzc1xdnbGzc2Nb775Bi8vL7Zt2wbA2LFjmTp1KtWqVaNQoUIMHjyYRo0a4eubvDfrtm3bGDt2LN7e3uTPn5/y5cszcOBAevbsqWvz5s0bunbtSrZs2bCysqJx48bcvHlTt//DpXdCCBGrZr6auNi5fHS/ChWudq7UzFczXeIp4VSCIZWHADBw90DC1eHp0q8Qn7MnwU+S1C49ZpaTKyvMhonESXnwD6gjwpnXqLQezqQQ/OIp85uUS1LrYXv+w8zSKsW9WVpaJjrT8+7dOzw8PHSPDx8+TJ06dbh79y758+dP8BhnZ2d27dqFj48Ptra2Cbbp3r07N2/eZNu2bdjZ2TF69Gi8vb25evUqpqamKX4+Qoisz9jImLE1xtJvV794+1TEVLab32i+7n5K6WGi50TWX17P3bd3mXlsJpPrTE63voX43Fx6domZx2Ymqa1vgC9NizbF1jzhzyOGkJzZMM/8nukXmNAbmVHK5BRF4cCBA+zdu5e6desm2Gbjxo2cPXuWHj166LZZWVnh7u6eaDLz66+/cuLECXLkyEHFihUZOnQox48f1+2PTZCWLVtGzZo1KVOmDGvXruXx48ds3bpVb89RCJE1KYrCjpsxS4LNjc3j7HOxc2FTu034ePika0w2Zjb82PBHAGYdn8Wt17fStX8hPgdBkUEM3zuccr+U49LzS7ovRhKzKWATHos92Hx1c7JX4aSV269vJ6ldRpwNE0kjM0ofMLWwZNie/z7Z7uHFs/w1utcn27WdtRzXMhUB0Gq1BAcHY2tri5FR3BzV1MIyWXHu2LEDGxsb1Go1Wq2WTp06MWnSpHjtDh06RI8ePfjtt98oUaKEbnulSpW4du1aon3UqlWLO3fucOrUKU6cOME///zDggULmDx5MuPHjycgIAATExMqV66sOyZHjhy4u7sTEBCQrOcjhPj8bLq6iV03d2FmbMb5Pud5HvacwOBActvmpma+muk6k/S+NsXbUL9gffbf2c+g3YPY2WmnXu/dJMTnSlEUNlzZwLC9wwgMiUkefDx8aFCoAd/s+CamzXvL2GITqHE1x7H+8npuv7lNm7/a4F3Em0WNF1EgW4H0fxJAmDqMxWcWM/Xo1CS1//fJv7Qv2R4jlcxPZDYyYh9QqVSYWVp98k+BijWwzekMH/0WRIWtU24KVKwR5zhTC8sEz5fcf4Tr1KmDv78/N2/eJDw8nFWrVmFtbR2nzZEjR2jWrBk//vgjXbt2TdHrYWpqSs2aNRk9ejT79u1jypQpTJ06laioqBSdTwghAN5FvGPwnsEAjKkxhuJOxfHM70nHUh3xzO9psCQJYv4dWOS9CDNjM3bf2s3Wa1sNFosQWUXAiwC8/vCi4+aOBIYEUihbIXZ33s3mdpvpW74vm9ptIq9d3jjHxM4sT607lUvfXGJ8rfGYGpmy6+Yuii8pznS/6URp0u/zSJQmiqVnl1L4p8KMOjCK4KhgTIw+Pecw99Rcavxeg/+effqLeJGxSKKUQkbGxngNGv//jz5McmIeew38DiPjtPnH3tramsKFC5MvXz5MTOK/SQ8fPkyTJk2YNWsWffr00Vu/xYsXJzo6moiICDw8PIiOjub06dO6/a9eveL69esUL15cb30KIbKe7w5+R2BIIEWyF+HbGt8aOpx4iuYoyshqIwEYvGcwoVGhBo5IiMwpNCqUbw98S5mfy3Dw7kEsTCyY4jmFy/0u06hwI107Hw8f7g2+x/7O+xnmNoz9nfdzd/Bd3fJbS1NLptSZwqVvLlG3QF0ioiMYd3AcZX8uy+F7h9P0OWi0Gtb8twaPxR7029WPwJBA3OzdWNliJet91qP6///eF7utR9ke2JjZcPLRSb745QtG7BtBSFRImsYr9EcSpVRwr9WQVlMXYZszV5zttk7OtJq6CPdaDQ0S16FDh2jSpAmDBg2idevWPH36lKdPn/L69WtdmzNnzlCsWDEeP3780fN4enryyy+/8O+//3Lv3j127drF2LFjqVOnDnZ2dhQpUoQWLVrQu3dvjh07xsWLF+nSpQt58+alRYsW6fFUhRCZ0JnHZ1h8djEAPzf9GQsTCwNHlLCxNcfiZu/Gw6CHTDs6zdDhCJGpKIrC5qub8Vjswazjs1Br1TQt2pSr/a4yvvb4BN/3xkbG1HarTa1stajtVjvBmWV3R3cOfHmANa3W4GTtRMDLAOqsqkO3rd14Hvpc789h67WtlPm5DF9u+ZI7b+6QyzoXCxsv5PqA63Qr2402JdokOhv2e4vfCegfQJvibdAoGuaenIvHYg+2BGzJMNdaiY+Ta5RSyb1WQ4pU9+Lhf2cJffUC6xw5cS1dMc1mkpJi1apVhIWFMWPGDGbMmKHbXrt2bQ4fPgzE3Ez2+vXrqNXqj56nYcOGrFq1irFjxxIWFkaePHlo2rQpEyZM0LVZsWIFgwcPpmnTpkRFRVGrVi127dolFe+EEAmK1kbTd0dfFBS6lO5C3QIJF6HJCKxMrVjQaAEtN7Rk7sm5dCvbjWKOxQwdlsgCNFoNfg/8MsQ1eWnh5qubDNw9kL23Y+4nmd8hPz81+olm7s30cn6VSkXn0p3xLuLNuIPj+Pncz6y+uJrt17cz02smX33xVaqvB/rnzj+MPTiWM4/PAOBg4cDo6qMZWGkg1mZxL3Xw8fChhXuLj46pi50Lf7X9i103dzFg1wDuvr2Lz0YfmhRpwsLGCw12rZX4NJWSxdPZoKAg7O3teffuHXZ2dnH2RUREcPfuXQoUKICFRdp/o6nVagkKCsLOzi5eMQeRecm4Zgz6fD+r1Wp27dqFt7e3JP169uPJHxm2bxjZLLJxbcA1nKzT74bUKRlXRVFotr4ZO2/upG6Buhz48oAUdshAMuN71TfAl8F7BscpK+1i58KCRgvSvcqjvoWpw5jhN4PZJ2YTpYnCzNiM0dVH822Nb7EyTdotUFIypmcen+HrHV9z4ekFAKq4VOHnJj9TxrlMsp/DqUenGHdwHAfvHgRivjAZWmUoI6qNwMHCIdnn+1CYOozpftOZfXw2aq0aSxNLxtcaz/BqwzEzNkv1+TOqjPReTSw3+JB8qhNCCJEuHrx7wPhDMdd2zq4/O12TpJRSqVT81PgnLEwsOHj3IBuubDB0SCIT8w3wpc3GNvHuvfM46DFtNrbBNyB5N4Y3BI1Ww+F7h1l/aT2H7x3W3Ux1+/XtlFhSgml+04jSRNGwUEMuf3OZKXWmJDlJSqlKeStxpvcZ5jecj62ZLacenaL8r+UZtncYwZHBn4wdYu7p1PLPllRdXpWDdw9iZmzGoEqDuDPoDtPqTtNLkgQxide0utO4+PVFPPN7Eh4dztiDYyn7c1mO3Duilz6E/sjSOyGEEOli0O5BhKpDqe5anZ7leho6nCQrmK0gY2qMYeLhiQzbOwzvIt7YmSf+LaQQH9JoNQzeMzhO+etYCgoqVAzZM4QW7i0y7DK8hGbDnG2cyWubl38D/wXA1c6V+Y3m06pYq3SdfTUxMmFwlcG0Kd6GoXuH8tfVv/jx1I9svLKRBY0WADBk75B4M3ljqo/hxKMTrLu0DgUFI5UR3cp0Y2Ltibg5uKVZvB45PTjY9SBr/lvD8H3DCXgZgOcqT7qV6cYP9X8gp3XONOtbJJ3MKAkhhEhzf1/7m7+v/42JkQm/NP0l091PZFT1URTKVojAkEAmHZ5k6HBEJuT3wC/eTNL7FBQeBj3E74FfOkaVdB+bDXsa8pR/A//FSGXE6OqjCegfgI+Hj8GWqOa1y8vGthvZ3Xk3BbMV5HHwY9r81YY2f8WP/VHQI/rv7s/aS2tRUGhbvC1X+l3h9xa/p2mSFEulUvFlmS+5PuA6fcv3RYWKVRdX4b7Ind/+/Q2totW1TWw2TKSdzPUvlRBCiEwnODKYAbsHADCy2khKOJX4xBEZj4WJBYu8FwHw0+mfuPTskoEjEplNYHCgXtulp8Rmw2I5WTvxfd3v4xU6MJRGhRtx+ZvLjK0x9pNtLUwsOPPVGTa23WiQgi3ZLLPxc9OfOdHrBGVyleFNxBv67Oiju/eSb4Av+Rfkp86qOnTy7USdVXXIvyB/pliqmdlJoiSEECJNTTw8kUdBjyjgUIDvan1n6HBSrFHhRvh4+KBRNPTb1U9K+4pkyW2bO0ntHK0c0ziS5PvUbBjEzCxltNkwS1NL6heq/8l2EdERhKoNf6+0Ki5VONfnHD82/FF376VyP5ej9cbWmfq6tsxMEiUhhBBp5kLgBRacjrk+YEmTJWl+UXdam99wPlamVhx7cIzVF1cbOhyRidTMVxMXO5dPthuwawC7b+5Oh4iSLqlFBjLibFhmm8kzMTJhSJUhBPQPoLVHa7RoE2wXO7s3ZM8QWYaXhiRREkIIkSY0Wg19d/RFq2hpX6I9jQo3MnRIqeZq78qEWjH3khu5fyRvI94aNqBUkuse0o+xkTEdSnRIcJ+KmOt57MztuPH6Bt7rvGmyrgk3Xt1IzxDj+ffJvzRZ14RJRyYlqX1SZ83SU1Jjymixu9i5MKDSgETbZPTr2mJptBqO3D/C0TdHOXL/SKb6PSOJkhBCiDSx9NxSzj45i525HT82/NHQ4ejN0KpD8XD04EXYC747mHmXEsp1D+krNCpUV17e1sw2zj4XOxc2t9vMgyEPGF51OCZGJuy6uYuSS0oyct9IgiKD0jXWS88u4bPBhwq/VWDXzV0YYYS1qbUuofuQChWudq7UzFczXeNMitiZvMwYe1Jnuf668hcvQl+kcTQpE/t7pv7a+sy7P4/6a+tnqt8zkigJIYTQuyfBTxj7T8xF1DPqzchw39amhpmxma6ww9JzSzkfeN7AESVfVrifT2Yz3W86D4Me4mbvxuNhjznU7RDrfNZxqNsh7g6+i4+HD/YW9sxpMIfL31zGu4g3aq2aOSfnUHRhUVZcWBGnClpauPbyGh02daDMz2XYcm0LKlR0Kd2F6wOvs7pVzFLTDxOO2MfzG83PkGXNjY2MdeXBM1vsSf29ueTcEnLNyUWl3yox8dBETj06lSFmbbLC7xlJlPRA0WqIuO9P6NWDRNz3R8kAP5yfu/z58zN//nyD9a9Sqdi6davB+k+uzBavSFhGWkY1ZM8QgqOCqZy3Mn3L9zVYHGmlboG6dCjZAa2i5Zsd33Dw7sEM8bonxafu5wNy3YO+3Xx1kzkn5wAxH8ptzW3xzO9Jx1Id8czvGe9DurujOzs77WRnp50UzVGUZ6HP6LmtJ5WXVebkw5N6j+/269t029qNEktKsOHKBl2p7Mv9LvNHqz8onL0wPh4+bGq3ibx2eeMc62LnwqZ2m/Dx8NF7XPqSWWP/1GwYxMxOlslVBgWFs0/OMuXoFKour0quObnotLkTf1z8g+ehzxPtJy3+7dBoNQzaPSjT/56RG86mUth1P94eWIwm+KVum7GtIw5e/bFyT5tp3O7du7Nq1SoATE1NyZcvH127dmXs2LGYmJhw/fp1vv76a65evcq7d+/IkycPnTp1YuLEiZiamia5n0mTJjF58mQaNmzInj174uz74YcfGDVqFLVr1+bw4cP6fHrpYtKkSWzduhV/f/842+/du0eBAgW4cOECZcuWNUhshhAYGEi2bNkMHYZIhYRuBOli58KCRgvS/UPArpu7+OvqXxirjPml6S8Z8ptafZjbYC5br23lzJMz1FtdT7fdUK97UiXnfj6e+T3TL7AsSlEUBu0ZRJQmioaFGtLCvUWSj/Uu4o1XQS9+Ov0TU45M4dyTc1T7vRpdSndhltcs8tjmSVVsD949YNrRaazwX0G0NhqAFu4tmOw5mTLOZeK19/HwoYV7C/we+BEYHEhu29zUzFczU7zHM2PssbNhbTa2QYUqTtIRmzytbLkSHw8fAoMD2XNrD7tv7Wbf7X28Cn/F+svrWX95PQAV8lSgUaFGNC7SmMp5K+ued2r/7QiKDOL269vcfnP7f3+/uc2V51d4Fvrso8dllt8zkiilQth1P15tmRxvuyb4Zcz2VhPTLFlq1KgRK1asIDIykl27dtG/f39MTU0ZM2YMpqamdO3alS+++AIHBwcuXrxI79690Wq1TJ8+PVn95M6dm0OHDvHo0SNcXP5Xref3338nX758+n5anw21Wp2spDWtOTs7GzoEkQqxyxs+/OYudnlDen5jGqYOo/+u/gAMqTIkwQ9bWcWpR6eIiI6It90Qr3tyZLYqYJnd39f/Zs+tPZgamfJT45+SfSNWM2MzRlQbQZfSXRj3zzhW+K9gzX9r2BKwhXE1xzG06lAsTCySdc4nwU+Y7jed387/RpQmCogpfz/FcwoV81ZM9FhjI+MM/cE2MZkx9tjZsISSmfmN5ut+x+S2zU2Pcj3oUa4H0dpoTj06xe6bu9l9azcXnl7g3JNznHtyjml+08hmkY0GhRqQ0yoni88uTvTfjlbFWvE05Gm8RCj2/1+GvSQ1MvrvGVl69wFFUdBGhX/yjyYihDf7FyV6rrcHFqOJCIlznKKOSPB8yb0fh7m5Oc7Ozri5ufHNN9/g5eXFtm3bAChYsCA9evSgTJkyuLm50bx5czp37oyfX/Krojg5OdGgQQPdDBbAiRMnePnyJU2aNInT9uzZs9SvXx9HR0fs7e2pXbs258/HXbuvUqlYtmwZrVq1wsrKiiJFiujiBli5ciUODg5xjtm6dWucf1hu375NixYtyJUrFzY2NlSsWJEDBw4k+7l9iqIoFC5cmDlz5sTZ7u/vj0ql4tatWwDcvHkTb29vrKysKF68OPv374/T/t69e6hUKjZs2EDt2rWxsLBg7dq1aLVapkyZgouLC+bm5pQtWzbOzF3scX/++SfVqlXDwsKCkiVLcuRI3DKtR44coVKlSpibm5M7d26+/fZboqOjdfs9PT0ZNGgQo0aNInv27Dg7OzNp0qQ45/hw6d2jR4/o2LEj2bNnx9ramgoVKnD69GkALl68SJ06dbC1tcXOzo7y5ctz7ty5FL/OInUy2jKqKUemcO/tPfLZ52OS56R06dMQYl/3hGT0ZSWZtQpYZhSuDmfIniEAjKg2gqI5iqb4XM42zixvsZwzvc9Q1aUqoepQxh4cS4klJdh6bavuc0Riy6iehz5n+N7hFPqpEIvPLiZKE0Wd/HU41uMYuzvv/mSSJAzDx8OHe4PvJXhdW0JMjEyoka8G39f7nvN9zxM4PJAVLVbQrkQ7HCwceBPxhg1XNrDo7KKP/tuhoNBhUwesp1uTZ14eaq6oSfe/uzP16FTWXVrH6cendUlSTqucVHGpQudSnZlQawKrWq7ip0Y/Jem5ZfTfMzKj9AFFHcHjec30ci5N8EuezG8Zb3tIAm3zDtuOyswyxX1ZWlry6tWrBPfdunWLPXv24OPzvzfU4cOHqVOnDnfv3iV//vyJnrtnz56MGjWKcePGATGzSZ07d47XLjg4mG7durFw4UIURWHu3Ll4e3tz8+ZNbG3/V+Fn8uTJzJ49mx9++IGFCxfSuXNn7t+/T/bs2ZP0XENCQvD29ub777/H3Nyc1atX06xZM65fv67XWS6VSkXPnj1ZsWIFI0aM0G1fsWIFtWrVonDhwmi1Wtq0aUOOHDk4efIkwcHBDBkyJMHzffvtt8ydO5dy5cphYWHBggULmDt3Lr/88gvlypXj999/p3nz5ly5coUiRYrojhs5ciTz58+nePHizJs3j2bNmnH37l1y5MjB48eP8fb2pnv37qxevZpr167Ru3dvLCws4iRDq1atYtiwYZw+fZqTJ0/SvXt3qlevTv368W/EFxISQu3atcmbNy/btm3D2dmZ8+fPo9XGXETcuXNnypUrx9KlSzE2Nsbf3z9DzY59bjLSMqpLzy4x9+RcABY1XoSNmU2a9mdIGel1T66a+WqSzSIbbyLefLRNbpvcGbIKWGYz89hM7r+7j6udK+NqjtPLOSvkqcDxnsdZe2ktow+M5s6bO7Ta0Ir6BevTpEgT5pycE2/mYVrdaVx7cY2FZxbqbqxa3bU6U+tMpU6BOnqJS6St1MyGOds4071sd7qX7U60NprTj07z87mfWXNpTaLHqbVq1Fo1Rioj8tnno1C2QjF/sv/v74LZCmJnbhfvWI1Ww+wTs3kc9DjBZEyFChc7lwz/e0YSpUxOURT++ecf9u7dy8CBA+Psq1atGufPnycyMpI+ffowZcoU3T4rKyvc3d2T9AG3adOmfP311xw9epTy5cuzceNGjh07xu+//x6nXd26deM8/vXXX3FwcODIkSM0bdpUt7179+507NgRgOnTp/PTTz9x5swZGjVK2j1WypQpQ5ky/1vOM3XqVLZs2cK2bdsYMCDxew6879KlS9jYxP0g9+HMXvfu3ZkwYQJnzpyhUqVKqNVq1q1bp5tlOnDgANeuXeO///7D3d0dIyMjpk+fTuPGjeP1N2TIkDjJ6pw5cxg9ejQdOsTcV2PWrFkcOnSI+fPns3jxYl27AQMG0Lp1awCWLl3Knj17WL58OaNGjWLJkiW4urqyaNEiVCoVxYoV48mTJ4wePZoJEyZgZBQzaVy6dGkmTpwIQJEiRVi0aBH//PNPgonSunXrePHiBWfPntUlr4ULF9btf/DgASNHjqRYsWK68wnDySjLqLSKlr47+hKtjaZVsVY0c9fPF04ZVUZ53VPiyosrhEQl9JXd/0Rro3kc/Jh89rLEOqVuv77NrOOzAJjXcB7WZtZ6O7dKFVONrmWxlszwm8Gck3PYf2c/++/sj9f2UdAjum/trntcIU8FptaZSsNCDZO9DFBkfiZGJlTPV50H7x58MlECmNdgHv0r9cfM2CxZ/STl+qqMWm3wfZIofUBlakHeYds/2S7y4SVe/jX2k+0c207H3LUUAFqtluDgYGxtbXUfYN/vNzl27NiBjY0NarUarVZLp06d4i2n2rBhA8HBwVy8eJGRI0cyZ84cRo0aBUClSpW4du1akvoyNTWlS5curFixgjt37lC0aFFKly4dr92zZ8/47rvvOHz4MM+fP0ej0RAWFsaDBw/itHv/WGtra+zs7Hj+PPGKLO8LCQlh0qRJ7Ny5k8DAQKKjowkPD4/Xz6e4u7vHWfYH8PjxYzw9PXWP8+TJQ5MmTfj999+pVKkS27dvJzIykrZt2wIQEBCAq6sruXP/b+q4atWqCfZXoUIF3f8HBQXx5MkTqlevHqdN9erVuXjxYpxt75/PxMSEChUqEBAQoOu/atWqcf6xq169OiEhITx69Eg3w/bheOXOnfujr7m/vz/lypX76AzfsGHD+Oqrr/jjjz/w8vKibdu2FCpUKMG2Iu0lddmCo5Vjmsax7PwyTj46iY2ZDT81TtqSi8wssy5fexfxjtYbW6PWqimbqywvw1/GmX3IY5sHraLlachT6q6qy5HuR+JVCsso3r+JpfV9a+oUrJOhPnQN2TuESE0k9QrUo7VH6zTpw8bMhu/rfU/3st0p/XPpBK+Zi2VqZMqGNhtoWaylJEgiyb+byuUul+wkKVZSr6/KyCRR+oBKpUrSEjiLAuUxtnWMU+3uQ8a2ObEoUB5V7C9urRaVqRojM8t4iVJy1alTh6VLl2JmZkaePHkwMYk/lK6urgAUL14cjUZDnz59GD58OMbGyf+HpGfPnlSuXJnLly/Ts2fPBNt069aNV69esWDBAtzc3DA3N6dq1apERUXFaffhLJZKpdIt6zIyMoo3q6NWq+M8HjFiBPv372fOnDkULlwYS0tL2rRpE6+fTzEzM4szUwIk+Dp+9dVXfPnll/z444+sWLGC9u3bY2Vllay+ICYpNJTEXvMPWVom/vM/adIkOnXqxM6dO9m9ezcTJ07kzz//pFWrVnqLVyRdbPnYxJaBAXy942tmes2kTfE2ev+Q9CzkGaMPjAZgWp1puNi5fOKIzC/2df/YshKAvLZ5M9SyEkVR6LmtJ7de38LVzpX9XfeTzSJbvCpgT4KfUHtlbW6/uU291fU43P0wzjYZq+DLh5W65t2fl6GqDe64sYMdN3ZgYmTCwsYL0zwxeRz8ONEkCWKWUWWzzCZJkgA+/TtMX0vjYqsNHrpziN3HdtO4RuMM96VGYqSYQwqpjIxx8OqfaBsHr37/S5L0zNramsKFC5MvX74EP9x/SKvV6mafUqJEiRKUKFGCy5cv06lTpwTbHD9+nEGDBuHt7U2JEiUwNzfn5cvkVUPJmTMnwcHBhIaG6rZ9WML7+PHjdO/enVatWlGqVCmcnZ25d+9ecp9Sknl7e2Ntba1b9vZ+oujh4cHDhw95+vSpbtupU6c+eU47Ozvy5MnD8ePH42w/fvw4xYsXj7Pt/fNFR0fz77//4uHhoev/5MmTcZLL48ePY2trG6dKYXKULl0af39/Xr9+/dE2RYsWZejQoezbtw8fHx9WrFiRor5E6hkbGdOlVJcE98Uub7A3t+fO2zu029SOKsurcPT+Ub3GMGzfMN5GvOWL3F8woFLSl79mZondxDKWk7XTR5MoQ5h3ch6+Ab6YGpmyqd0mHK0cddc9vH8/H1d7Vw52O4irnSvXX13Ha7UXL0JfGDp8nYx+E8uI6AhdoY+hVYbikdMjzfvMzEtBhWGk5414jY2Mqe1Wm1rZalHbrXamSZJAEqVUsXKvSY5WEzG2jbukxdg2JznSsDT4p6xdu5aNGzcSEBDAnTt32LhxI2PGjKF9+/a6mYUzZ85QrFgxHj9+nOTzHjx4kMDAwHhV6WIVKVKEP/74g4CAAE6fPk3nzp0/OTvxocqVK2NlZcXYsWO5ffs269atY+XKlfH68fX1xd/fn4sXL9KpU6cUJ4BJYWxsTPfu3RkzZgxFihSJsxTOy8uLokWL0q9fPy5evIifn5+u6MWnjBw5klmzZrFhwwauX7/Ot99+i7+/P4MHx62ktXjxYrZs2cK1a9fo378/b9680SVr/fr14+HDhwwcOJBr167x999/M3HiRIYNG5biWcuOHTvi7OxMy5YtOX78OHfu3GHz5s2cPHmS8PBwBgwYwOHDh7l//z7Hjx/n7NmzusRNpL/X4a9ZeXElQLziCS52Lmxut5lHwx4x2XMy1qbWnHl8htora9PizxYEvAhIdf/7b+9n3aV1GKmMsvQ9kxLysZtY5rLOhZmRGReeXmDEvhEfOTp9+d330836/djwRyrlrZRo+/wO+TnU7RB5bPNw5cUV6v9Rn9fhH//yJL1ktCqPCfnh+A/ceXOHPLZ5GF9rfLr0mVmXggrDyqw34k1PsvQulazca2JZpBqRDy+hCX2NsXV2zF1LpdlMUlKYmJgwa9Ysbty4gaIouLm5MWDAAIYOHaprExYWxvXr1+Mta0vMp5aOLV++nD59+vDFF1/g6urK9OnT41SLS4rs2bOzZs0aRo4cyW+//Ua9evWYNGkSffr00bWZN28ePXv2pFq1ajg6OjJ69GiCgoKS1U9y9erVi+nTp9OjR484242MjNi8eTM9evSgSpUq5M+fn59++ilJhSkGDRrEu3fvGD58OM+fP6d48eJs27YtXnGEmTNnMnPmTPz9/SlcuDDbtm3D0TEmOc+bNy+7du1i5MiRlClThuzZs9OrVy++++67FD9XMzMz9u3bx/Dhw/H29iY6OprixYuzePFijI2NefXqFV27duXZs2c4Ojri4+PD5Mnx7ycm0seg3YN4GvKUYo7FOPvVWc4FnkvwZooTak+gT/k+TDkyhV///ZVt17ex48YOvir3FZM8J6XoA1REdAT9dvUDYEDFAVTIU+ETR2Q9H7uJ5ZZrW2j7V1sWnF6Aew53vqn4jcFifBrylPab2qNRNHQs2ZF+Ffsl6bhC2QtxsOtBaq+szcVnF2nwRwMOdD2Ag4VD2gaciIxebfDe23tMPxZzv8K5DeZia277iSP0I72WUYmsJzPeiDc9qZTk3sAnkwkKCsLe3p53795hZxe3fGFERAR3796lQIECWFgkr5hCSmi1WoKCgrCzs0v1NUoiffn5+VGvXj0ePnxIrly54uxLq3G9d+8eBQoU4MKFC5QtW1Zv582q9Pl+VqvV7Nq1C29v7wxd+vzva3/TckNLjFRGnOh5gsoulZN03LWX1xjzzxi2XtsKgJWpFSOqjmBEtRHJ+mA34dAEph6dSh7bPAT0D0iwRGxGkt7jOt1vOuMOjsNYZczuzrupXyh+lcm0Fq2Npv4f9Tl87zAejh6c6X0m2WXbr764iudKT16EvaBy3srs+3KfwcZ6/aX1dPJNePn3+9b5rKNjqY7pEFFcrTa0Yuu1rdR2q82hbofS9Xqg2CWJQIIVxjLLDEFm+f0rkicjjWtiucGH5NO6EImIjIzk0aNHTJo0ibZt28ZLkoQwlFdhr+i7oy8AI6uNTHKSBFDMsRhb2m/Br4cfVVyqEKYOY8rRKRReWJilZ5ei1nx6pjngRQAzj80E4KdGP2X4JMkQxtQYw5elv0SjaGj7V1u9LHVMrvEHx3P43mGsTa3Z3G5ziu5tVTxncQ50PUB2y+ycfnwa77XenywvnhY0Wg3HHhxLUltDLDHbc2sPW69txVhlzCLvReleNEGWUQmhf5IoCZGI9evX4+bmxtu3b5k9e7ahwxFCZ+DugTwLfUbxnMWZ5DkpReeoka8GJ3qeYFPbTRTOXpjnoc/pt6sfJZeWZEvAlngVKDVaDYfvHWbdpXV03NwRtVZN06JN5QPYR6hUKn5r9hvVXavzLvIdTdc31d3JPj1su76NmcdjktnlzZenqqhA6Vyl2f/lfhwsHDj+8DjN1jcjTB2mr1A/6eLTi1RdXpUl55Z8sm0u61zpvsQsMjqSQbsHATCo8iBKOpVM1/5j+Xj4cG/wPQ51O8Q6n3Uc6naIu4PvyntUiBSSREmIRHTv3h2NRsO///5L3rzpey+R/PnzoyiKLLsT8fgG+LL+8nqMVcasbLESC5OULzVUqVS0Lt6aq/2usqjxInJa5eTGqxv4bPShxooanHh4Qtdn/gX5qbOqDp19O3Px2UVUqGhapKmUG06EuYk5W9pvoYBDAe68uYPPBh8ioyPTvN87b+7QdUtXAAZWGkj7ku1Tfc4vcn/B3i57sTWz5fC9w7T8s+UnS1KnVrg6nLH/jKXCbxU4++QsduZ29P2iL6r//y8hwZHBnHl8Jk3j+tC8k/O4+fomuaxzpfiLC31JqJKhECJlJFESQohM5GXYS77ZGVMYYFT1UVTMW1Ev5zU1NqV/pf7cGnSL72p+h6WJJScenqD679WpsqxKguWYFRS+2fmNwcsxZ3Q5rXOyo9MO7Mzt8HvgR98dfePN1ulTRHQEbTa24V3kO6q4VGFOgzl6O3elvJXY3Xk31qbW7L+zn9YbW6dZ4nfo7iFK/1yaGcdmEK2NxsfDh4D+Afzc7OcEl5jltc1LMcdihEWH6a7LSg8P3j1gmt80AH6o/4MsQxUiC5FECdL0HywhRPr4XN7HA3YN4Hnoc0rkLMHE2hP1fn47czum1p3KzYE3+arcV6hQcfrx6UTvB2TocsyZQfGcxdnYZiPGKmNWXVzFrOOz0qyvgbsGcuHpBRytHNnYZiNmxmZ6PX/1fNXZ2WknliaW7Lq5i/ab2ifpurakehP+hq+2fUXd1XW59foWuW1y49vOl83tNpPHNg/wvyVm+zvvZ5jbMPZ33s/9Ifc51/scXgW9CFWH0nhtY/bc2qO3uD5m+L7hhKnDqJGvBl1KJ3xPMyFE5vRZJ0qxVTfCwtJvnbUQIm3Evo8NXU0nLW26uokNVzbEfNhuuQpzE/M06yuvXV5+a/4by5svT7Td++WYReIaFm7IT41/AmDMP2PSZCZupf9Kll1YhgoV63zW4Wrvqvc+AGrnr822jtswNzbn7+t/08m3E9Ha6FSdU1EU/rryFx6LPVh+Iebn7uvyXxPQP4BWHq3itU/oJpbWZtZs77idpkWbEhEdQfP1zdkSsCVVcSXmwJ0DbLq6CSOVEYsap38BByFE2jLofZRmzJiBr68v165dw9LSkmrVqjFr1izc3d11bSIiIhg+fDh//vknkZGRNGzYkCVLluil+pixsTEODg48f/4cACsrqzT9JafVaomKiiIiIkLKg2chMq6GpSgKYWFhPH/+HAcHB4yNs+Z6/Oehz3VL7sbUGEP5POXTpd+kXv8UGByYxpFkDf0q9uPay2ssPLOQLr5d8Ovhp7exvPj0ou5nZJLnpDQvR+5V0IutHbbS4s8WbLq6CVMjU/5o9UeKrol5FPSIfjv7sf3GdiCmMuOvTX+lplvyizJYmFiwud1muvh24a+rf9H2r7asbrWaTqU+XVY8OaI0UQzcPRCA/hX7U8a5jF7PL4QwPIMmSkeOHKF///5UrFiR6Ohoxo4dS4MGDbh69aru5qZDhw5l586d/PXXX9jb2zNgwAB8fHw4fvy4XmJwdnYG0CVLaUlRFMLDw7G0tJRvnbIQGdeMwcHBQfd+zor67+rPy7CXlHIqxfja49Ot36SWWTZEOebMal7DmAv/99zaQ/M/m3PmqzPxrrdJrncR72jzVxsioiNoVLgR39VK+U2nk6NR4UZsarsJn40+rL+8HjNjM35v8TtGqqR9aaRVtCw9u5Qx/4whOCoYUyNTxtQYw9iaY1M1Y2pmbMa61uuwNLVk9cXVdPHtQrg6nF5f9ErxOT+04NQCrr28Rk6rnEypM0Vv5xVCZBwGTZT27Im7dnjlypU4OTnx77//UqtWLd69e8fy5ctZt24ddevWBWDFihV4eHhw6tQpqlSpkuoYVCoVuXPnxsnJCbVaf2usE6JWqzl69Ci1atXK0suDPjcyroZnamqaZWeSADZe2cimq5swMTJhZcuVer/mJDE189XExc6Fx0GPE7xOSYUKFzuXdC/HnJmZGJnwZ+s/qf57da68uEKz9c3w6+GHtZl1is6nKArd/+7Orde3yGefjzWt1iQ5UdGHZu7N+LP1n7Tf1J5VF1dhamTKL81++WQMV19cpff23rrKilVcqrCs2TJKOJXQS1wmRiasaLECKxMrfv73Z77a/hWh6lAGVR6U6nM/DnrM5COTAZjlNQsHC4dUn1MIkfEYNFH60Lt37wDInj07AP/++y9qtRovLy9dm2LFipEvXz5OnjyZYKIUGRlJZOT/KvAEBQUBMR9mP5UIpfUHLa1WS3R0NMbGxln6Q93nRsbV8LRaLVqtVm/ni/1dkdZfniTFs5Bn9NvZD4DR1UZTyrFUusc112suHXw7oEIVJ1mKLc88x2sOWo0WrUZ/Y5AWMtK4Whlb4dvWlxora3Dh6QU6be7ExtYbU5TgzDs1j63XtmJqZMr6VuuxM7VL9+fYvEhzVjZfSbdt3Vh2YRkmKhPm1Z/H8UfHCQwJJLdNbmq41sDYyJjI6EhmnZjFrBOzUGvV2JjZMM1zGn2/6IuxkXGyYk/KmC5osABLE0t+PP0jg/cMJjgimFHVRqXq+Q7bO4xQdSiV81amU4lOGeJnKqvISO9ToT8ZaVyTE4NKySClorRaLc2bN+ft27ccOxZz5+1169bRo0ePOIkPQKVKlahTpw6zZsWvGjRp0iQmT54cb/u6deuwsrJKm+CFECINKIrCrHuzOPXuFPkt8vND0R8wNTLMrOXJtydZ9ngZr9SvdNscTR3plbcXVR2qGiSmrOBa6DW+u/Ud0Uo0Pk4+dM3TNVnHXwm5wvhb49GipY9LH7wdvdMo0qQ59PoQPz34CQUFCyMLIrT/u89SDtMcNMrRiCNvjvAoMqbUfEW7ivRx6UNOs5xpGpeiKPz59E82PNsAQNtcbenk3ClFy6UvBV9i/O3xqFAxp+gcClkV0ne4Qog0FBYWRqdOnXj37h12domX888wM0r9+/fn8uXLuiQppcaMGcOwYcN0j4OCgnB1daVBgwaffDHSmlqtZv/+/dSvX1+WaGUhMq5ZT0YZ0w1XNnDq4ilMjEzY2HkjZXOVNVgs3ngzSTuJYw+PxZshyCwyyri+zxtvnC87031bd3yf++JdyZuupZOWLD0NecrXy79Gi5YOJTqwsPlCg18n6Y03EXsi+OX8L3GSJIBX6lesfboWgFzWufixwY+0LtY6VTEnZ0yb0ITSJ0sz7tA4/nr2F3nc8jC73uxk9a/WqBm7fCwAfb7ow8BGA1Mcu0hYRnyfitTLSOMau9osKTJEojRgwAB27NjB0aNHcXFx0W13dnYmKiqKt2/f4uDgoNv+7Nmzj160bW5ujrl5/AtATU1NDT4wsTJSLEJ/ZFyzHkOO6dOQpwzeNxiA8bXGU9FFPzeWTQ1TTPEq7PXphhlcRnuvdivXjVtvbjHNbxrf7PqGIo5FqOVWK9FjorXRfPn3lzwNfUrxnMVZ1nwZZmbpd+3ax2i0Gnbe2ploG2tTay5/cxlHa0e99ZvUMR1bayx2FnYM3D2QBWcWEKmJZHGTxUle8rjo3CKuvrxKDsscTPeanqF+jrKajPY+FfqREcY1Of0btJaxoigMGDCALVu2cPDgQQoUKBBnf/ny5TE1NeWff/7Rbbt+/ToPHjygalVZ6iGEyJoUReHrHV/zOvw15ZzLMabGGEOHJNLY5DqTaVu8LWqtmlYbWnHr9a1E23938DuO3D+CjZkNm9ttTnEhCH3ze+DHo6BHibYJVYdy+cXldIoovgGVBrC8+XJUqPj535/pvrV7ku4BFRgcyMTDMTd5nlFvBtkts6d1qEIIAzNootS/f3/WrFnDunXrsLW15enTpzx9+pTw8HAA7O3t6dWrF8OGDePQoUP8+++/9OjRg6pVq+ql4p0QQmRE6y6t4+/rf2NqZMrKlisxNZZvVbM6I5URK1uupGKeirwOf03TdU15E/4mwbbbrm9j1vGYa3SXN19OMcdi6RlqopJ6Py1D33erZ7merPVZi7HKmD/++4OOmzsSpYlK9JhRB0YRHBVMxTwV9VpmXAiRcRl06d3SpUsB8PT0jLN9xYoVdO/eHYAff/wRIyMjWrduHeeGs0IIkRUFBgfqbmI5ofYESucqbeCIRHqxMrXi7w5/U2lZJa6/uk67Te3Y3mE7px6fIjA4kNy2ucljk4euW2KuYRpUaRDtSrQzcNRxZab7bnUs1RFLU0vab2rPpqubCFeHs6ndpgRvsux33481/61BhYrF3klfqieEyNwMmiglpeCehYUFixcvZvHixekQkRBCGI6iKPTd0Zc3EW/4IvcXjK4+2tAhiXSW2zY32ztup8bvNThw5wCOPzgSqg7V7Tc1MkWtVVPVpSo/NPjBgJEmLLPdd6tlsZZs67CNlhtasvPmTpqua8rfHf7GwsQCvwd+BAYH4mTtxNC9QwH46ouvqJjX8NcLCiHSR4Yo5iCEEALW/LeG7Te2Y2pkyqqWq2TJ3WeqrHNZBlYayMzjM+MkSQBqbcz9P3qU7ZGuNx5OKmMjYxY0WkCbjW0+et+t+Y3mZ6hqiQ0LN2RP5z00Xd+Uf+7+Q4VfKxAUFcST4Cdx2lmbWjO93nQDRSmEMASZOxZCiAzgSfATBu0ZBMAkz0mUdCpp4IiEoWi0GtZcWpNom6lHp6LRatIpouTx8fBhU7tN5LXLG2e7i50Lm9ptwsfDx0CRfVzt/LXZ/+V+rEytuPbqWrwkCWKKUBy9f9QA0QkhDEVmlIQQwsAURaHP9j68jXhLhTwVGFV9lKFDEgaUlMpxD4Me4vfAD8/8nukTVDL5ePjQwr2Fbvlabtvc1MxXM0PNJH2oYp6K2JjZEKYOS3C/ChVD9gyhhXuLDP08hBD6I4mSEEIY2OqLq9l5cydmxmasarkKEyP51fw5yyyV4z7F2Mg4wyZyCfF74Mfz0Ocf3a+gZPgEVQihX7L0TgghDOhx0GMG74m5sewUzykUz1ncwBEJQ8tMleOykqySoAoh9EcSJSGEMBBFUei9vTfvIt9RKW8lhlcbbuiQRAYQWzkutvjBh1SocLVzzTCV47IKSVCFEB+S9R1CCJGONFqN7rqNC08vsPvWbsyNzVnZYqUsuRNA5qwclxVkttLmQoi0JzNKQgiRTnwDfMm/ID91VtWhk28nfjgRcx+cdiXa4ZHTw8DRiYwkM1aOy+xiE1Qg3myeJKhCfJ7k60shhEgHvgG+tNnYJsFvqtf8t4aWxVrKh18RR2asHJfZxSaog/cMjlN50MXOhfmN5st7VIjPjCRKQgiRxjRaDYP3DE4wSYolZYdFQjJb5bisQBJUIUQsSZSEECKNfeq+OFJ2WIiMRRJUIQTINUpCCJHmpOywEEIIkflIoiSEEGlMyg4LIYQQmY8kSkIIkcZq5quJk7XTR/fLfXGEEEKIjEcSJSGESGORmkhMVAlfEiplh4UQQoiMSRIlIYRIYyP2jeBJyBOyWWQjj02eOPvkvjhCCCFExiRV74QQIg3tuLGDpeeWArCx7Ubq5K8jZYeFEEKITEASJSGESCPPQp7R8++eAAyrMgyvgl4AUnZYCCGEyARk6Z0QQqQBRVHoua0nL8JeUDpXaabXm27okIQQQgiRDJIoCSFEGlhydgm7bu7C3NicdT7rMDcxN3RIQgghhEgGSZSEEELPrr64yoj9IwCYXX82JZxKGDgiIYQQQiSXJEpCCKFHkdGRdPbtTER0BA0LNWRgpYGGDkkIIYQQKSCJkhBC6NH4Q+Pxf+qPo5UjK1qsQKVSGTokIYQQQqSAJEpCCKEnB+8eZM6JOQAsa7aM3La5DRyREEIIIVJKEiUhhNCD1+Gv6bqlKwoKfb7oQ4tiLQwdkhBCCCFSQRIlIYRIJUVR+HrH1zwOfkzRHEWZ13CeoUMSQgghRCpJoiSEEKm0+uJq/rr6FyZGJqz1WYu1mbWhQxJCCCFEKkmiJIQQqXDnzR0G7B4AwGTPyVTIU8HAEQkhhBBCHyRREkKIFIrWRtPFtwshUSHUzFeT0dVHGzokIYQQQuiJJEpCCJFC0/2mc/LRSezM7fij1R8YGxkbOiQhhBBC6IkkSkIIkQKnHp1iypEpACzxXoKbg5uBIxJCCCGEPkmiJIQQyRQcGUwX3y5oFA0dS3akc+nOhg5JCCGEEHomiZIQQiTT4D2Duf3mNvns87GkyRJDhyOEEEKINCCJkhBCJMPmq5tZ4b8CFSr+aPUHDhYOhg5JCCGEEGlAEiUhhEiix0GP6b29NwDf1viWWm61DByREEIIIdKKJEpCCJEEWkVLt63deBPxhvK5yzPJc5KhQxJCCCFEGpJESQghkmD+qfn8c/cfrEytWOuzFjNjM0OHJIQQQog0JImSEEJ8wsWnFxnzzxgA5jWYh7uju4EjEkIIIURak0RJCCESEa4Op7NvZ6I0UTR3b06f8n0MHZIQQggh0oEkSkIIkYjRB0Zz5cUVclnnYlmzZahUKkOHJIQQQoh0YGLoAIQQIiPRaDUcuX+Eo2+OcvXkVRaeWQjAihYryGmd08DRCSGEECK9SKIkhBD/zzfAl8F7BvMo6FHMhvsxfzUu1JjGRRobLjAhhBBCpDtZeieEEMQkSW02tvlfkvSePbf34Bvga4CohBBCCGEoBk2Ujh49SrNmzciTJw8qlYqtW7fG2R8SEsKAAQNwcXHB0tKS4sWL8/PPPxsmWCFElqXRahi8ZzAKykfbDNkzBI1Wk45RCSGEEMKQDJoohYaGUqZMGRYvXpzg/mHDhrFnzx7WrFlDQEAAQ4YMYcCAAWzbti2dIxVCZGV+D/wSnEmKpaDwMOghfg/80jEqIYQQQhiSQa9Raty4MY0bf3zd/4kTJ+jWrRuenp4A9OnTh19++YUzZ87QvHnzBI+JjIwkMjJS9zgoKAgAtVqNWq3WX/ApENu/oeMQ+iXjmvk9fPswye1knDMvea9mPTKmWY+MadaUkcY1OTFk6GIO1apVY9u2bfTs2ZM8efJw+PBhbty4wY8//vjRY2bMmMHkyZPjbd+3bx9WVlZpGW6S7d+/39AhiDQg45o5vVW/Zc69OUlqe//yfXbd35XGEYm0Ju/VrEfGNOuRMc2aMsK4hoWFJbmtSlGUjy/KT0cqlYotW7bQsmVL3bbIyEj69OnD6tWrMTExwcjIiN9++42uXbt+9DwJzSi5urry8uVL7Ozs0vIpfJJarWb//v3Ur18fU1NTg8Yi9EfGNXNSFIX1V9YzfP9wXoW/SrStChV57fJys99NjI2M0ylCoW/yXs16ZEyzHhnTrCkjjWtQUBCOjo68e/fuk7lBhp5RWrhwIadOnWLbtm24ublx9OhR+vfvT548efDy8krwGHNzc8zNzeNtNzU1NfjAxMpIsQj9kXHNPB6+e8g3O79h582dAJTJVYbOpToz+sBogDhFHVTE3GB2QaMFWJhbpH+wQu/kvZr1yJhmPTKmWVNGGNfk9J9hE6Xw8HDGjh3Lli1baNKkCQClS5fG39+fOXPmfDRREkKIj9EqWn7991dG7R9FcFQwZsZmTKg1gVHVR2FqbEqh7IXi3kcJcLFzYX6j+fh4+BgwciGEEEKktwybKMUWXzAyiluYz9jYGK1Wa6CohBCZ1c1XN+m9vTdH7h8BoKpLVZY3X45HTg9dGx8PH1q4t+DQnUPsPrabxjUaU6dgHVluJ4QQQnyGDJoohYSEcOvWLd3ju3fv4u/vT/bs2cmXLx+1a9dm5MiRWFpa4ubmxpEjR1i9ejXz5s0zYNRCiMwkWhvNjyd/ZMLhCURER2BlasWMejPoX7F/ggmQsZExtd1qE3ollNputSVJEkIIIT5TBk2Uzp07R506dXSPhw0bBkC3bt1YuXIlf/75J2PGjKFz5868fv0aNzc3vv/+e77++mtDhSyEyET+e/Yfvbb14tyTcwB4FfTi16a/UiBbAQNHJoQQQoiMzqCJkqenJ4kV3XN2dmbFihXpGJEQIiuIjI7ke7/vmXFsBtHaaBwsHJjXYB7dy3ZHpVIZOjwhhBBCZAIZ9holIYRIiZMPT9JrWy8CXgYA0KpYKxZ7Lya3bW4DRyaEEEKIzEQSJSFEpqPRavB74EdgcCC5bXNTM19NIqIjGHdwHD+d/gkFBSdrJxZ7L6a1R2uZRRJCCCFEskmiJITIVHwDfOOV8Ha0ckSFihdhLwDoWqYr8xrMI4dVDkOFKYQQQohMThIlIUSm4RvgS5uNbeLcEBbgZdhLICZh+qPVHzQq3MgQ4QkhhBAiCzH6dBMhhDA8jVbD4D2D4yVJ7zM3Nqd+wfrpGJUQQgghsipJlIQQmYLfA784y+0S8jj4MX4P/NIpIiGEEEJkZZIoCSEyhcDgQL22E0IIIYRIjCRKQohMITgqOEntpAy4EEIIIfRBijkIITK89ZfWM3j34ETbqFDhYudCzXw10ykqIYQQQmRlMqMkhMiwNFoNo/ePppNvJyI0EZR1Lovq//97X+zj+Y3mY2xkbIhQhRBCCJHFSKIkhMiQ3oS/oen6psw+MRuA0dVHc673OTa120Reu7xx2rrYubCp3SZ8PHwMEaoQQgghsiBZeieEyHCuvrhKyz9bcvP1TSxNLPm9xe90KNkBAB8PH1q4t8DvgR+BwYHkts1NzXw1ZSZJCCGEEHoliZIQIkPZdn0bXXy7EBwVTD77fGxtv5VyucvFaWNsZIxnfk/DBCiEEEKIz4IsvRNCZAhaRcvUI1Np8WcLgqOCqeVWi3O9z8VLkoQQQggh0oPMKAkhDC4kKoRuW7vhG+ALQP+K/fmx4Y+YGpsaODIhhBBCfK4kURJCGNSdN3do8WcLLj+/jKmRKUubLKXXF70MHZYQQgghPnOSKAkhDObAnQO039Se1+GvcbZxxredL1Vdqxo6LCGEEEIISZSEEOlPURTmn5rPiP0j0CpaKuWthG8733hlv4UQQgghDEUSJSFEugpXh/P1zq9ZfXE1AN3KdOPnpj9jYWJh4MiEEEIIIf5HEiUhRLp5FPSIVhtace7JOYxVxsxtMJdBlQehUqkMHZoQQgghRBySKAkh9E6j1cS7Iezpx6fx2eDDs9BnZLfMzsY2G6lXsJ6hQxVCCCGESJAkSkIIvfIN8GXwnsE8Cnqk25bNIhtBkUFoFA2lnEqxtcNWCmYraMAohRBCCCESJ4mSEEJvfAN8abOxDQpKnO1vIt4AUNWlKvu+3IeNmY0hwhNCCCGESDIjQwcghMgaNFoNg/cMjpckve9R0CMsTSzTMSohhBBCiJSRREkIoRd+D/ziLLdLyMOgh/g98EuniIQQQgghUk4SJSGEXgQGB+q1nRBCCCGEIUmiJITQi9y2ufXaTgghhBDCkCRREkLoRc18NXGxc/nofhUqXO1cqZmvZjpGJYQQQgiRMpIoCSH0wtjImI4lOya4T0XMDWXnN5qPsZFxeoYlhBBCCJEikigJIfQiODKY9ZfXA2BrZhtnn4udC5vabcLHw8cQoQkhhBBCJJvcR0kIoReTDk/iUdAjCmYryMW+FzkXeI7A4EBy2+amZr6aMpMkhBBCiExFEiUhRKr99+w/FpxeAMCixouwMbfBM7+nYYMSQgghhEiFZC+927NnD8eOHdM9Xrx4MWXLlqVTp068efNGr8EJITI+raLl6x1fo1E0tPZoTeMijQ0dkhBCCCFEqiU7URo5ciRBQUEAXLp0ieHDh+Pt7c3du3cZNmyY3gMUQmRsv1/4nZOPTmJjZsP8RvMNHY4QQgghhF4ke+nd3bt3KV68OACbN2+madOmTJ8+nfPnz+Pt7a33AIUQGdfLsJeMPjAagMmekxMtDy6EEEIIkZkke0bJzMyMsLAwAA4cOECDBg0AyJ49u26mSQjxeRi1fxSvw19TOldpBlUeZOhwhBBCCCH0JtkzSjVq1GDYsGFUr16dM2fOsGHDBgBu3LiBi4t8myzE5+LYg2Os8F8BwNImSzExktowQgghhMg6kj2jtGjRIkxMTNi0aRNLly4lb968AOzevZtGjRrpPUAhRMaj1qj5Zuc3AHxV7iuquVYzcERCCCGEEPqV7K+A8+XLx44dO+Jt//HHH/USkBAi45t/aj6Xn1/G0cqRmV4zDR2OEEIIIYTeJXtGCeD27dt89913dOzYkefPnwMxM0pXrlzRa3BCiIznwbsHTDoyCYDZXrPJYZXDsAEJIYQQQqSBZCdKR44coVSpUpw+fRpfX19CQkIAuHjxIhMnTtR7gEKIjGXwnsGEqcOoma8m3cp2M3Q4QgghhBBpItmJ0rfffsu0adPYv38/ZmZmuu1169bl1KlTeg1OCJGx7Lixg63XtmJiZMLSJksxUqVoUloIIYQQIsNL9qecS5cu0apVq3jbnZycePnyZbLOdfToUZo1a0aePHlQqVRs3bo1XpuAgACaN2+Ovb091tbWVKxYkQcPHiQ3bCFEKoWpwxi4eyAAw6oMo4RTCQNHJIQQQgiRdpKdKDk4OBAYGBhv+4ULF3QV8JIqNDSUMmXKsHjx4gT33759mxo1alCsWDEOHz7Mf//9x/jx47GwsEhu2EKIVJp2dBr33t4jn30+JtSeYOhwhBBCCCHSVLKr3nXo0IHRo0fz119/oVKp0Gq1HD9+nBEjRtC1a9dknatx48Y0btz4o/vHjRuHt7c3s2fP1m0rVKhQckMWQqRSwIsA5pyYA8BPjX7C2szawBEJIYQQQqStZCdK06dPp3///ri6uqLRaChevDgajYZOnTrx3Xff6S0wrVbLzp07GTVqFA0bNuTChQsUKFCAMWPG0LJly48eFxkZSWRkpO5xUFAQAGq1GrVarbf4UiK2f0PHIfQrq4+roih8s+Mb1Fo1TYo0wbuQd5Z9rrGy+ph+rmRcsx4Z06xHxjRrykjjmpwYVIqiKCnp5MGDB1y+fJmQkBDKlStHkSJFUnKa/wWiUrFlyxZdEvT06VNy586NlZUV06ZNo06dOuzZs4exY8dy6NAhateuneB5Jk2axOTJk+NtX7duHVZWVqmKUYjP0aHXh1jwYAFmKjMWFltILvNchg5JCCGEECJFwsLC6NSpE+/evcPOzi7RtslOlI4dO0aNGjVSFWCCgXyQKD158oS8efPSsWNH1q1bp2vXvHlzrK2tWb9+fYLnSWhGydXVlZcvX37yxUhrarWa/fv3U79+fUxNTQ0ai9CfrDyub8LfUPKXkrwIe8E0z2mMqjbK0CGli6w8pp8zGdesR8Y065ExzZoy0rgGBQXh6OiYpEQp2Uvv6tatq0tgunTpQvHixVMcaGIcHR0xMTGJd34PDw+OHTv20ePMzc0xNzePt93U1NTgAxMrI8Ui9CcrjuuEvRN4EfaC4jmLM7LGSEyNs9bz+5SsOKZCxjUrkjHNemRMs6aMMK7J6T/ZVe+ePHnC8OHDOXLkCCVLlqRs2bL88MMPPHr0KLmnSpSZmRkVK1bk+vXrcbbfuHEDNzc3vfYlhIjv9KPT/PrvrwAs8V6CmbHZJ44QQgghhMg6kp0oOTo6MmDAAI4fP87t27dp27Ytq1atIn/+/NStWzdZ5woJCcHf3x9/f38A7t69i7+/v+4+SSNHjmTDhg389ttv3Lp1i0WLFrF9+3b69euX3LCFEMkQrY3m651fo6DQtUxXaudP+JpAIYQQQoisKtlL795XoEABvv32W8qUKcP48eM5cuRIso4/d+4cderU0T0eNmwYAN26dWPlypW0atWKn3/+mRkzZjBo0CDc3d3ZvHlzmlwjJYT4n8VnFuP/1J9sFtn4of4Phg5HCCGEECLdpThROn78OGvXrmXTpk1ERETQokULZsyYkaxzeHp68qlaEj179qRnz54pDVMIkUxPgp8w/tB4AGZ6zcTJ2snAEQkhhBBCpL9kJ0pjxozhzz//5MmTJ9SvX58FCxbQokULKb0tRBYxdO9QgqOCqeJSha+++MrQ4QghhBBCGESyE6WjR48ycuRI2rVrh6OjY1rEJIQwkH2397HxykaMVEYsbbIUI1WyL2MUQgghhMgSkp0oHT9+PC3iEEIYWER0BP139QdgUKVBlHUua9iAhBBCCCEMKMXXKF29epUHDx4QFRUVZ3vz5s1THZQQIv3NPDaTW69vkcc2D1PqTDF0OEIIIYQQBpXsROnOnTu0atWKS5cuoVKpdMUYVCoVABqNRr8RCiHS3M1XN5lxLKYYy/yG87E1tzVwREIIIYQQhpXsCxAGDx5MgQIFeP78OVZWVly5coWjR49SoUIFDh8+nAYhCiHSgkar4fC9w6y7tI6OmzsSpYmiYaGGtCnextChCSGEEEIYXLJnlE6ePMnBgwdxdHTEyMgIIyMjatSoobvX0YULF9IiTiGEHvkG+DJ4z2AeBT2Ks71Z0Wa62WEhhBBCiM9ZsmeUNBoNtrYxy3IcHR158uQJAG5ubly/fl2/0Qkh9M43wJc2G9vES5IABu4eiG+ArwGiEkIIIYTIWJKdKJUsWZKLFy8CULlyZWbPns3x48eZMmUKBQsW1HuAQgj90Wg1DN4zGIWP3+h5yJ4haLRyraEQQgghPm/JTpS+++47tFotAFOmTOHu3bvUrFmTXbt28dNPP+k9QCGE/vg98EtwJimWgsLDoIf4PfBLx6iEEEIIITKeZF+j1LBhQ93/Fy5cmGvXrvH69WuyZcsm1zYIkcEFBgfqtZ0QQgghRFaV7BmlWLdu3WLv3r2Eh4eTPXt2fcYkhEgjuW1z67WdEEIIIURWlexE6dWrV9SrV4+iRYvi7e1NYGDMN8+9evVi+PDheg9QCKE/FXJXwMzY7KP7VahwtXOlZr6a6RiVEEIIIUTGk+xEaejQoZiamvLgwQOsrKx029u3b8+ePXv0GpwQQn80Wg3d/u5GlCYKiEmK3hf7eH6j+RgbGad7fEIIIYQQGUmyE6V9+/Yxa9YsXFxc4mwvUqQI9+/f11tgQgj9Gr5vOL4BvpgZmzG1zlTy2uWNs9/FzoVN7Tbh4+FjoAiFEEIIITKOZBdzCA0NjTOTFOv169eYm5vrJSghhH7NPzWfBacXALCq5So6lOzAmBpj8HvgR2BwILltc1MzX02ZSRJCCCGE+H/JTpRq1qzJ6tWrmTp1KgAqlQqtVsvs2bOpU6eO3gMUQqTO5qubGbZ3GACzvWbToWQHAIyNjPHM72nAyIQQQgghMq5kJ0qzZ8+mXr16nDt3jqioKEaNGsWVK1d4/fo1x48fT4sYhRApdOLhCTr7dkZBoX/F/oyoNsLQIQkhhBBCZArJvkapZMmS3Lhxgxo1atCiRQtCQ0Px8fHhwoULFCpUKC1iFEKkwI1XN2i+vjmRmkiauzdnQaMFcq8zIYQQQsShaDVE3Pcn9OpBIu77o2g1hg4pw0j2jBKAvb0948aNi7Pt0aNH9OnTh19//VUvgQkhUu556HMar23Mq/BXVMpbifWt18v1R0IIIYSII+y6H28PLEYT/FK3zdjWEQev/li5y61CUnzD2Q+9evWK5cuX6+t0QogUCo0Kpem6ptx5c4eC2QqyveN2rEzjF2ARQgghxOcr7Lofr7ZMjpMkAWiCX/Jqy2TCrvvppR9FqyHy4X9ke3eDyIf/ZaoZqxTNKAkhMiaNVkMn306cfXKWHJY52N15N07WToYOSwghhBAZiKLV8PbA4kTbvD2wBMsi1VClYkXK+zNWBYA3G/cSlIlmrCRREiKLUBSFQbsHse36NsyNzdnWcRtFcxQ1dFhCCCGEyGAiH16KN5P0IU3wC56t7IeJQ26MLGwwsrDFyMIGlYUNRub/e/y/v21QGZvqjo+dsYp/3pgZK1pNzPDJkiRKQmQRc07MYcm5JahQsdZnLdVcqxk6JCGEEEJkQJrQ10lqp35+G/Xz20k+r8rUIiZhMrcm+s3jRNvqY8YqrSU5UfLx8Ul0/9u3b1MbixAihf68/CejDowCYF7DebQu3trAEQkhhBAio1Iiw5PUzrZaZ4xtsqNEhKCNCEEbEfz/f7/3/5EhKJGhMedVR6BRR8AnZqsgZsYq8uElLNzKpuappKkkJ0r29vaf3N+1a9dUBySESJ6j94/SbWs3AAZXHsyQKkMMG5AQQgghMiStOoKgY6sJPv3XJ9sa2+bEvkbXJM34KFoN2sjQ/0+oggm7cYzgk+s/eVxSZ7YMJcmJ0ooVK9IyDiFECgS8CKDFny2I0kTh4+HD3AZzDR2SEEIIITKgiHsXeLPnR6LfPgHALG9Joh5f/mh7B69+SV4WpzIyxtjSDiztANBGhScpUTK2zp6k8xuKXKMkRCYVGBxI47WNeRvxlqouVVnTao3cK0kIIYQQcWgjgnl78BdC/9sDxMwUZWs4GMvCVT5yH6WcOHj1S1WhBXPXUhjbOiZaMMLYNifmrqVS3Ed6kERJiEwoJCqEpuubcv/dfYpkL8K2jtuwNLU0dFhCCCGEyCAURSH8uh9v9i9EG/oGAJsvWmBfuydG5tYAWLnXxLJItZgqeKGvMbbOjrlrqVQXWFAZGePg1T/BqnexkjNjZSiSKAmRyURro2m/qT3nA8+T0yonuzvvxtHK0dBhCSGEECKDiA5+ydt9PxF+8wQAJjnykb3xMMxdSsZrqzIyTpOCClbuNaHVxDSZsUovkigJkYkoikK/nf3YdXMXliaWbO+4nULZCxk6LCGEEEJkAIqiJdR/F28P/4oSGQZGJthV7Yhd1Y6oTMzSPZ7YGavQe/6cP3aQL2rUxTp/2Qw/kxTLKCmNvvjiC968iZmymzJlCmFhYWkalBAiYTOOzeC387+hQsX61uup7FLZ0CEJIYQQIgNQv3rIi3UjeLN3PkpkGGZ5ipGrx1Lsa3YzSJIUS2VkjLlrad7YF8XctXSmSZIgiTNKAQEBhIaGki1bNiZPnszXX3+NlZVVWscmxGdNo9Xg98CPwOBActvm5sG7B4w7OA6Anxr/RItiLQwcoRBCCCEgpjy2vq/zSXLfmmiCT2/k3fE/QKNGZWqBfa2e2JRvkamSkowoSYlS2bJl6dGjBzVq1EBRFObMmYONjU2CbSdMmKDXAIX4HPkG+DJ4z2AeBT2Kt29E1REMqDTAAFEJIYQQ4kMJV45zxMGrv96uw/lYIhYVeJ3Xu+aifnEHAIsCFcjWcAgmDs566fdzl6REaeXKlUycOJEdO3agUqnYvXs3JibxD1WpVJIoCZFKvgG+tNnYBgUlwf2y3E4IIWI/OP5Htnc3iHzogkkmuu5BZB1h1/0SrOymCX4Zs73VxFQnSwklYkY2OTBzLkrE7dOgaDGytMOhXj+sStRDpVKlqj/xP0lKlNzd3fnzzz8BMDIy4p9//sHJySlNAxPic6TRahi8Z/BHkyQVKobtHUarYq3knklCiM/W+x8cCwBvNu4lSM/f4AvxKYpWw9sDixNt8/bAEiyLVEtxEv+xREwb8oqIWycBsCpeFwevfhhbOaSoD/Fxya56p9Vq0yIOIQTg98AvweV2sRQUHgY9xO+BH575PdMvMCGEyCDS4xt8IZIi8uGlRG+oCqAJfsGjuU0xsrDByMwKlZkVRmaWqMyt//9vq/e2W6Eys8TI3BqVmSUqU0ve7Psp0fMbWdqTvelomU1NIykqD3779m3mz59PQEAAAMWLF2fw4MEUKiRlioVIjcDgQL22E0KIrCQ9vsEXIqk0oa+T2FCNNvSN7qav+qQNf0fkw0tpch8kkYJEae/evTRv3pyyZctSvXp1AI4fP06JEiXYvn079evX13uQQnwuctvm1ms7IYTISpL6Db58cBTpwdg6e5LaZW82FlNHN5SoMLRRYf//dzhKZMxjbWRYnH1KZDjaqDCiQ16hhL395PmTnLCJZEt2ovTtt98ydOhQZs6cGW/76NGjJVESIhXy2+fHWGWMRtEkuF+FChc7F2rmk2UlQojPT1I/EMoHR5EezFxKojK1QFFHfLSNsW1OrDxqp2iGM+K+Py/Wj/hku6QmbCL5knTD2fcFBATQq1eveNt79uzJ1atX9RKUEJ+je2/vUXd1XV2SpCJu1ZrYx/MbzZdCDkKIz46i1RAVeD1JbY2ss6VxNEJA8Im1iSZJAA5e/VK8DNTctRTGto6JtjG2zYm5a6kUnV98WrITpZw5c+Lv7x9vu7+/v1TCEyKF7ry5Q+2Vtbn79i6FshXil6a/kNcub5w2LnYubGq3CR8PHwNFKYQQhhF+5wxPf+9DyNnNSWr/7tAyIh9dTuOoxOcs+Oxmgo7/AYB1Ge94CY2xbU5ypLKwiMrIGAev/om2SU0iJj4t2UvvevfuTZ8+fbhz5w7VqlUDYq5RmjVrFsOGDdN7gEJkdTdf3aTu6ro8CnpE0RxFOdj1IHnt8tKrXC/8HvgRGBxIbtvc1MxXU2aShBCfFfWLe7w99AsRd84CYGRph0WR6oT9t/vjB5mYoX56nedrhmBZrDYOnl9h4iDXdQr9Cf1vL2//WQqAfa0e2FXr/NEbwqaWlXtNaDUxgRva5sTBq59UeExjyU6Uxo8fj62tLXPnzmXMmDEA5MmTh0mTJjFo0KBknevo0aP88MMP/PvvvwQGBrJlyxZatmyZYNuvv/6aX375hR9//JEhQ4YkN2whMqRrL69Rd1VdAkMC8XD04J+u/+gKNRgbGUsJcCHEZ0kT+oZ3x1YR6r8LFC0YmWBboRV21TphZGGLZaFKH/3gaJ63BO/8VhL63x7Crx0h/OYJbCv4YFe1I0YWNgZ8ViIrCLtxnNe75wJgU7ENtlU7ATGzP2lVQMTKvSaWRaqlSSImEpfsREmlUjF06FCGDh1KcHAwALa2tinqPDQ0lDJlytCzZ098fD6+nGjLli2cOnWKPHnypKgfITKiK8+vUG91PZ6FPqOkU0kOfHmAXDa5DB2WEEIYjBIdRfA5X4JOrEOJCgPAsmgNHOr0wSTb/z4DxH5wDL3nz/ljB/miRl2s85fVfXDM3ngYNuVb8vafpUTev0Dw6Q2EXtqLfc1uWJfxlg+YIkUi7p3n1d/TQNFiXaohDnX7olKpPn2gHqRlIiY+LkX3UYqV0gQpVuPGjWncuHGibR4/fszAgQPZu3cvTZo0SVV/QmQU/z37D6/VXrwIe0GZXGU40PUAjlaJX7AphBBZlaIohF87wtvDy9C8ewqAqXNRHOp+jUW+0gkeozIyxty1NG/sH2HuWjpe8mPmVJCcHWYTcfs0bw/+QvTrh7zZu4Dgf7fiULcvlgUrpfnzEllH5JNrvNw8ATRqLIvWIFvjYemWJAnDSVWilNa0Wi1ffvklI0eOpESJEkk6JjIyksjISN3joKAgANRqNWq1Ok3iTKrY/g0dh9Cv5I6r/zN/Gq9rzKvwV5RzLsfujruxN7WXn4sMRN6rWZOMa8YUFXiN4MO/oX4SUznXyCYHtjV7YOFRB5XKKNHxSsqYmriVJ0fXJYT9t4uQE2uIfnmflxvHYpa/Ara1v8LU0U2/T0ikSkZ8n0a/us+rjWNQ1BGY5SuLXeORRGu0oNEaOrRMIyONa3JiUCmKoqRhLEmmUqniXaM0Y8YMDh06xN69e1GpVOTPn58hQ4Ykeo3SpEmTmDx5crzt69atw8rKKg0iFyLpboXdYtLtSYRoQihiVYSJBSdiYyJr5oUQnx9TdTB5n58ge9ANADQqE57lKM/zHOXQGpmmSZ/GmgicX54l5+v/MEKLgoqXDiUIzFmZaBP5jCDiM4sKouj9TZhFhxJqkYubbi3RGpkZOiyRCmFhYXTq1Il3795hZ2eXaNsMO6P077//smDBAs6fP5+sqc0xY8bEqb4XFBSEq6srDRo0+OSLkdbUajX79++nfv36mJqmzT8CIv0ldVzPPD5Dtz+7EaIJoUreKmxvvx17C/t0jFQklbxXsyYZ1/SlaDVEPb6CNuQ1RjbZMctbApWRMdqoMELPbCT03y0QHQWosCzhhU2NbuS1yZGsPlI2pj5Ev3lCsN/vRN48Ts63l3EKu4115Q5Yf9ESlYnZR2MXaS8jvU81oa95/edINNGhmORwo0D72RSyNOxnycwqI41r7GqzpEhWoqRWq2nUqBE///wzRYoUSXZgyeHn58fz58/Jly+fbptGo2H48OHMnz+fe/fuJXicubk55ubm8babmpoafGBiZaRYhP4kNq4nHp6g8frGBEcFUyNfDXZ12oWteequ8RNpT96rWZOMa9oLu+6XQFU6RywKVyX8xjG0oW8AMHctjUO9bzBzTt1niuSOqamTG5atJxPx4D/eHvwZ9dMbhPitIPy/3VgWrUH4tcPxYnfw6i+lmNORod+n2ohgXm0ej+btE4ztnXHqMAtj2+Ql8iI+Q49rbAxJlaxEydTUlP/++y/ZAaXEl19+iZeXV5xtDRs25Msvv6RHjx7pEoMQ+uB33w/vdd6ERIXgmd+T7R23Y2Mmy+2EEFlT2HU/Xm2JvwReE/yS0AvbATDJlheHOn2wKFLNoBfEW+QrTa5uiwi7fIB3R5ajefeUkLOb4rXTBL+MeU6pvIGoyBy0UeG8+Os71C/uYGSdHacOs+PdUFZ8HpK99K5Lly4sX76cmTNnprrzkJAQbt26pXt89+5d/P39yZ49O/ny5SNHjriZu6mpKc7Ozri7u6e6byHSw6G7h2i6vilh6jC8Cnrxd4e/sTKVdfBCiKxJ0Wp4e2Bxom1U5jbk6vkLRqYW6RRV4lQqI6xLNcCiSDUCl3TSlSVPyNsDS7AsUk2W4WVhikbNqy2TiXp8BZW5DTnbz4xTml58XpKdKEVHR/P7779z4MABypcvj7W1dZz98+b9H3v3HdbU2T5w/JuEEFYAGQrIcuLEvbdSR6u1bmtt7R7aqu3b/avV1r7dw9cO+3ZqW7VVq631rVuruCfuPQAVRdkzhOT8/kCiyAoKJMD9uS6vNuc85+Qmh4Tc53me+/nU6nPt2bOHPn36WB7nzy2aMGECc+fOLWtoQtiVtWfWcu+v95Kdm83AhgNZOnopzlpnW4clhBAVxhB7qMCQtaIohnRyLh23uzVhjFdOl5gkAZjSrmKIPWR3sYvyoZhNJPz1Ptnn9qDSOuE7+l0ca9e3dVjChsqcKB0+fJi2bdsCcPLkyQL7ytp93rt3b8pSdK+4eUlC2JuVp1Yy7LdhGEwG7ml0D0tGL8HJwT7ungohREVQTLlknthsVVtTRmIFR1N21sZkj7GLO6coCklrZpN1fBOoHfAZPgNd3Wa2DkvYWJkTpY0bN1ZEHEJUG3+d+IuRi0eSY8phaNhQFo1ahKNGSokKIaonc04WGQdWkrZ7CabUeKuO0bh6VXBUZWdtTPYYu7hzKZu+JyPqf6BS433v6zjVa2/rkIQduO3y4KdPn+bMmTP07NkTZ2dnFEWRFYpFjWMym9gUvYnNSZtxjXYl2ZDMuKXjMJqNjGg6goUjFqLVSHUtIUT1Y8pIIn3vMtL3/YU5Ow0AlbMHmIwlDmHT6H3RBbWsrDCtpgtqiUbvU+LQQXuNXdyZ1B2/kbbjVwBqDZyKS5OeNo5I2IsyJ0oJCQmMHj2ajRs3olKpOHXqFPXr1+exxx6jVq1afPLJJxURpxB2Z+mxpUxZNYULqRcA+DT6xvy8sS3G8vOwn3FQ2+1SZUIIcVuMCbGk7VpMxuG1YMpb4d6hVl30nUbh2qI/WWd2Fln1Lp9nxES7LIagUmvwjJhUJWMXty896n+k/PMtAB59nsSt1d02jkjYkzJ/i3v++efRarXExMTQtGlTy/YxY8bwwgsvSKIkaoSlx5YyctFIFIqeYze8yXBJkoQQ1Yrh4lHSdvxG1qltcP2zzzGgKfpOY3Bu1MWSQLiE9YBh04tYR8kXz4iJdl1eu7jY0Wjxvvd1u45dlE4xm/IKjmQkonH1wpSRSNKqWQDou9yPe6fRtg1Q2J0yf5Nbs2YNq1evJjAwsMD2Ro0aER0dXW6BCWGvTGYTU1ZNKTZJUqHiX2v+xfCmw9HInUchhB279YujLqhlgR4TRTGTfXoHqTt/I+fCEct2p4ZdcO80GsfAFkUOu3cJ64Fzo64lntte3Ry74dJxUjd9Byo1zo262jo0cQeKWgQ5n2vrwXj0fNQGUQl7V+ZEKSMjAxeXwuvAJCYmotPpyiUoIexZZEykZbhdURQUYlNjiYyJpHdo78oLTAghyqCoL44avQ+eEZNwbtCJjCPrSdu1mNyEmOs7tbg2j0DfcSRan5BSz69Sa6psGe382HXB4aTv/A1zdho5l0+hC2hi69DEbShuEeR8TqFtZJ69KFKZE6UePXrw008/MXPmTCCvJLjZbObDDz8ssCaSENVVXFpcubYTQojilNbjc7uK++JoSrtGwrK3UOncUAzpAKh0rri1GYK+/TA0bt6FjqnOVCo1joEtyD69HUPsQUmUqiBrFkFOXv81zo27V4keT1G5ypwoffjhh/Tr1489e/aQk5PDyy+/zJEjR0hMTGTr1q0VEaMQdsVf71+u7YQQoigl9fjcyVwZa744KoZ01G4+uHcciWuru1HrCo8kqSl0QeF5iVLMQZA5LFWONYsgy0LCojhlTpRatGjByZMn+eKLL9Dr9aSnpzN8+HAmTZqEv798MRTVn0alQYWqxDlKge6B9AiWSb9CiNtTWo8Pw6YXSpYURUExZqPkZGI2ZBb87/V/iiGTnKvnS/3iCOB1z0s412tXbj9TVaULzisHbrhwCMVskl6HKkYWEhZ34rbKcnl4ePB///d/5R2LEHYv6nIUQxYOsSRJtyZMKvLGOM8aOEsKOQghbos1PT4Jy98l1bc+ijHLkggphiwo5gbO7TBnpZTbuaoyxzqNUDk6oxgyMF49j2OdBrYOSZSBLCQs7sRtJUpJSUl8//33HDt2DIBmzZrxyCOP4OUlv2Si+jpx7QT9f+5PiiGF7sHdeab9M7yy7pUChR0C3QOZNXAWw5sOt2GkQoiqzJqhQpiMGC+fKHqfSo3K0QW1zjnvv44u1x/n/ddsSCf7ZOlD5eWLYx6VWoOubnOyz+3BEHtQEqUqxmRFwi8LCYvilDlR2rx5M0OGDMHDw4P27dsDMHv2bN5++23++usvevaU1YxF9ROdHE3EzxFczbxKW/+2rLh/BR5OHoxpPoaNZzeycstKBnUfRJ/6faQnSQhxR3LiikmAbqHvOAqnBp0sCZDa0QWVzgWVg67ECl6K2UTcnAdKTMbki2NBuuBwS6Kkbz/M1uEIK6UfWEnSqs9KbScLCYvilDlRmjRpEmPGjGHOnDloNHm/VCaTiYkTJzJp0iQOHTpU7kEKYUtxaXH0+6kfF1Iv0NSnKaseWIWHkwcAGrWGXiG9yDiSQa+QXpIkCSFum/HqeVK2/kzW8U1WtXdq0Om2Jp+r1Bo8IyaVWC5ZvjgWpAsKB/J6+xRFkVLSVUDariUkb/gaANfwQTjVb0/y+jlVbhFkYVtlTpROnz7NkiVLLEkSgEaj4YUXXuCnn34q1+CEsLXErET6/9KfM0lnqOdZj7UPrsXX1dfWYQkhqpGcq+dI3foLWcc3Y5lj5OAIuTnFHnOnPT4uYT1g2PQiqurJF8eiOPo1RuXgiDkzmdyEGKvWkRK2oSgKqZE/krptAQD6TqPx6P0EKpUK58bdq+QiyMJ2ypwotW3blmPHjhEWFlZg+7Fjx2jVqlW5BSaEraUZ0hj4y0AOxx/G382fdQ+to657XVuHJYSoJvISpJ+vJ0h5nMN64N7tQXKTLlZ4j49LWA+cG3WVL45WUDk44hjQDENMFIbYQ5Io2SlFMZO89gvS9y0HwKPXY7h3ud+yvyovgixsw6pE6eDBg5b/nzx5MlOmTOH06dN07twZgB07dvDll1/y/vvvV0yUQlSyLGMWQxYOYfel3Xg7e7PuoXXUr1Xf1mEJIaqBnPizeT1IJ25OkHri3m08jrXzPmcca9evlB4f+eJoPV1Qy+uJ0gHc2gy2dTjiFoopl8T/fUjm0Q2AiloDpsh1EnfMqkSpdevWqFQqFOVG2dGXX365ULtx48YxZsyY8otOCBvIMeUwcvFINkVvQu+oZ/X41TTzbWbrsIQQVVxegvQzWSciLducm/TEveuNBOlm0uNjX3TBrWDrzzJPyQ6Zjdkk/DGT7DM7Qa3Be8iruDTtY+uwRDVgVaJ07ty5io5DCLtgMpt4cNmD/H3qb5wdnPnfuP/RLkAWXBRCFE8xm0pMZnKunMlLkE5uub5FhXOTHsUmSDeTHh/74RjQBNQOmNKuYUqOw6FWgK1DEoA5O51rS6ZhuHAIlYMO72HTcW7Q0dZhiWrCqkQpJETG4orqT1EUnlrxFIuOLEKr1rJ0zFJ6hMiEZiFE8TJPRBYxPM4Hz4hJOHj65w2xK5AgXR9i51vPNgGL26bWOuHoH0bOxSNkxx7ETRIlmzNlJHF10WsYr5xGpXPFd+Q7UtZelKvbWnD20qVLbNmyhfj4eMxmc4F9kydPLpfAhKhMiqLwwuoX+H7/96hVahaOWMjAhgNtHZYQwo5lnogssuCCKe3aLdtVODfthUfX8Wh9QystPlH+dMHh5Fw8giH2EG7h8jfClnJTrnD1t1fITbyA2sUT3zHv41inoa3DEtVMmROluXPn8tRTT+Ho6Ii3t3eBMboqlUoSJVElvbXpLWbtnAXA9/d+z4hmI2wbkBDCrilmE8nrviy1nXOT3nh0f1CqpFUTuqCWpG1fiCHmgK1DqdGMCbFc/e1lTKlX0bjXxnfsh2i9Am0dlqiGypwoTZs2jTfffJPXXnsNtVpdETEJUak+3f4pb23Ku/s7e+BsHm79sG0DEkLYPUPsoQLD7Yrj1mawJEnViK5uC1CpMaVcJjc1Hgf32rYOqcbJuXyKq7+9ijkrBQfvYHzHfICDu6xvKCpGmTOdzMxMxo4dK0mSqBa+2/cd/1rzLwDe6fMOz3V6zsYRCSGqAmP8GavamTISKzgSUZnUOhe014d3GWIP2Tiamic75iDxC/6FOSsFrV9jaj/wmSRJokKVOdt57LHHWLx4cUXEIkSl+u3wbzz515MAvNT1JV7v8bqNIxJC2DMlN4fMYxuJX/gSyevnWHWMxtWrgqMSlU0XFA6AIfZgKS1Feco6vYNri15FyclEFxRO7fs/QuPiYeuwRDVX5qF37733HoMHD2bVqlW0bNkSrVZbYP+nn35absEJUVFWnFzB+GXjUVB4ut3TfBDxgayJIYQokvFaNOkH/ibz8FrMWak3dmi0YDIWe5xG7ysVuKohp+Bw0ncvkR6lSpRxZD2J//sQzCacGnbBe+gbqLU6W4claoDbSpRWr15NWFgYQKFiDkLYu43nNjJy0Uhyzbk80PIBvrznS/ndFUIUYDZmk3VsE+kH/ybnwhHLdo3eB9eWA3ENH0jOlVNFVr3L5xkxURaHrYYcA1sAKnITYjBlJKFxrWXrkKqNvDXJDlIr5SSG2EAcQluTvn8FyWs/B8CleQRed7+ISnNbRZuFKLMy/6Z98skn/PDDDzz88MMVEI4Q5ctkNhEZE0lcWhz+en8c1Y7c++u9GEwGhoYN5cehP6JWyXw7Iaq7or6AFZXE5Fw+ldd7dHQ9iiEzb6NKjXPDzri2uhun+h0sxzl4+sGw6UWso+SLZ8REXMJkHbbqSOPsjta3HsarZzHEHsKlSU9bh1Qt3LwmWT0gadFqkh1dUHLy3odu7e7Lu/kgf7NFJSpzoqTT6ejWrVtFxCJEuVp6bClTVk3hQuoFyzYVKhQU+tXrx68jf0Wr0ZZwBiFEZclLZA5hykhE4+qFLqhlufXGFPUFLPX6orAuYT0wZ6eTeWwj6VF/Y7xyynKcxtMft1aDcG3RH43ep8hzu4T1wLlR1wqLXdgnXVDL64nSQUmUykFxa5LlJ0nOTXrhGTFJRn+ISlfmRGnKlCl8/vnnzJ49uyLiEaJcLD22lJGLRqKgFNie//iRNo/g5OBki9CEELe4OZHJp7kpkbnTc5e0KGxacGuMccdRjNnXn1iLS+PuuLYahC6ktVV3r1VqDU4hre8oTlG16ILDSd/3J4YYKehwp6xZkyzn4lFQzKCSGxCicpU5Udq1axcbNmxgxYoVNG/evFAxh6VLl5ZbcELcDpPZxJRVUwolSflUqHht3WuMbT4Wjdz1FcKmSktkGDb9tpMlq76AxUQB4OAdjFuru3FpcZdU0hKlyq98Z7x6DlNWKhpndxtHVHVZsyaZKe0qhthDckNCVLoyJ0qenp4MHz68ImIRolxExkQWGG53KwWF2NRYImMi6R3au/ICE0IUYE0ik7T2C7S1GwJmyDWimG78w2REMeWi5ObctC33+v/nkJsQa9WisJ4Rz+LWbqgM6xFW07jWwsEriNzEWHIuHMa5UVdbh1RlWbvWmKxJJmyhzInSjz/+WBFxCFFu4tLiyrWdEKJiWHMn2ZyewOX/Plihcahd3CVJEmWmCw4nNzEWQ+whSZTugLVrjcmaZMIWpL6iqHb89f7l2k4IUTGMicX3/Bag0qDS6lBptKgctKB2QOXgmPdYowWNg2WfSuNoeWzOSiX7zM5STy9fwMTt0AWFkxH1P1l49g6Zs9NKbSNrkglbKXOiVK9evRLvvJ09e/aOAhLiTvUI7oGboxvpOelF7lehItA9kB7BUrpXCFswXosmbffvZBxabVV737Ef3NbcBMVsIm7OAyX2WskXMHG78n9vci6fwmzIRK1zsXFEVYuiKKTtWkLKxm9KbStrkglbKXOiNHXq1AKPjUYj+/fvZ9WqVbz00kvlFZcQt23OnjklJkkAswbOkkIOQlQiRVEwRO8nbdcSss/uurFD7QDm3GKPu5NERqXW4BkxSRaFFRXCwb02Gg8/TCmXMVw8gnP9DrYOqcpQTLkkrf2CjKgVALi2GYJTSGuS18+RNcmEXbmt8uBF+fLLL9mzZ88dByTEnfjz+J9MWZX3O3p/i/sLFXYIdA9k1sBZDG8qBUmEqAxKbg6Zx/4hbdcSjFfzRxyocG7cDX2HEZgykkj44+1ij7/TRMYlrIcsCisqjC4onMyUyxhiD0qiZCVzdjrX/piJ4fxeQIVnv6dxaz8clUqFc+PuZJyPYt+WDbTt3hfXYhaGFqKylNscpUGDBvHaa69JsQdhMzsv7OT+3+/HrJh5ou0T/HfwfzErZiJjIolLi8Nf70+P4B7SkyREJTBlpZCxfwVpe//EfL1alUrrhGvLAbh1GI62Vt0bjSs4kclfFFa+gInypgsOJ/PwGpmnZKXc5DiuLnmD3GvRqLROeN/7fzg36mLZr1Jr0AWFk+RxAV1QuLxHhc2VW6K0ZMkSvLxkQqywjTOJZxiycAhZuVnc3ehuvrrnK1QqFRqVRkqAC1GJjAmxpO35ncxDa1FyDQBo3Lxxaz8Mt9b3oHbSFzomP5ExxB7ClJGIxtULXVDLcv2SJF/AREVwur6eUs6lE5iNBtRanY0jsl+Gi0e59vubmDOT0eh98BkxE0e/RrYOS4gSlTlRatOmTYFiDoqicPnyZa5evcpXX31VrsEJYY1rmdcYNH8QVzOv0ta/Lb+N/A0HtRR0FKK8KWZTkcmMoigYYg7kzT86s8PSXlunIfqOo3Bp0jOvOl0JVGqNLCYpqhyNpz8aN29M6QnkXDomv8PFyDy2kYQVH4LJiLZOQ3xGvoOD3sfWYQlRqjJ/m7zvvvsKPFar1fj6+tK7d2+aNGlSXnEJYZUsYxb3LryXU4mnCPEI4X/j/oebo5utwxKi2sk8EVl4eJybD85hPTBcOITxyunrW1U4NeyMvuPIvJ4bWZ9IVGMqlSpv+N3RjRhiD0qidAtFUUjdNp/UyLkAODXsgve9r6N2dLZtYEJYqcyJ0vTp0ysiDiHKzGQ2MX7ZeLZf2I6nkycrH1iJn5ufrcMSotrJPBFZZOU4U/o10vcuA0DloMM1fABu7Yej9Qqs7BCFsBld0PVEKUbmKd1Myc0hceWnZB5ZB4Bbh5F49nlChr2KKkXGJ4kq68U1L7L02FIcNY78OfZPmvo2tXVIQlQ7itlE8rovS2yj0rni9+SPOMjCraIG0lnmKR1FMRlLHWZaE5iyUkj4fQaGC4dApaZW/8m4tRls67CEKDO11Q3VajQaTYn/HBzKlndt3ryZIUOGEBAQgEql4o8//rDsMxqNvPLKK7Rs2RJXV1cCAgJ46KGHuHTpUpmeQ1RPs3bMYtbOWQDMu28ePUN62jYgUakUs4ns6Cgyjm4gOzoKxWyydUjVliH2UIkLtgIohgxyr8VUUkRC2BcH72DUzh4ouTnkxJ20dTg2Z0y8QPxPkzFcOIRK54Lv6HclSRJVltWZzbJly4rdt337dmbPno3ZbC7Tk2dkZNCqVSseffRRhg8vuK5NZmYm+/btY9q0abRq1YqkpCSmTJnCvffeK+s11XC/H/2dF1a/AMAHER8wtsVYG0ckKlORc2X0PnhGTJI1ccqZYsol49Aaq9qarpcAF6KmUalU6IJaknVyC4bYA+gCm9s6JJvJjo4iYdlbmLPT0Hj44TvyHbS+obYOS4jbZnWiNHTo0ELbTpw4wauvvspff/3FAw88wNtvF79oYFEGDRrEoEGDitzn4eHB2rVrC2z74osv6NixIzExMQQHB5fpuUT1sC12G+OXjUdBYWL7ibzU9SVbhyQqUbFzZdKu5W0fNl2SpXKgKApZJ7eQ8s935CZdtOoYjQy7EzWYLrjV9UTpEHQpvX11lH5wFUmrZoE5F8eApviMeBuNay1bhyXEHbmtOUqXLl1i+vTpzJs3jwEDBhAVFUWLFi3KO7ZCUlJSUKlUeHp6FtvGYDBgMBgsj1NTU4G8oXxGo7GiQyxR/vPbOo6q6mTCSe5deC/Zudnc0+gePo74mNzcXFuHJde1kihmE0lrS54rk7TuKxxCO9zxZOGafE1zLh0jbdN3GC8dBUDl7AHmXBRDRrHHqPW+qP2a2P3rVZOva3VlL9dU4583R9YQe5gcQ3a1LligmE3kXDyCOT0RtZsX2oCmZGybT8au3wBwCuuJx4AXMGt1mG/jutjLNRXly56ua1liUCmKoljbOCUlhXfffZfPP/+c1q1b88EHH9CjR/ncvVWpVCxbtqxQ+fF82dnZdOvWjSZNmjB//vxizzNjxgzeeqvwHecFCxbg4uJSLrGKypdsTOaVU69wJecKjVwaMbPBTJw0TrYOS1Qit4wLNI4pfghwvpPBw0h3laprZaXLSSYgfju10vLKfJtVDlzxasMV77a4Z8RQ7+JKAG4u9p3/x+Nc3UEkuzes3ICFsCeKmfCT3+FgNnA8dDSZznVsHVGF8Ew9TeCVSBxz0y3bzCoNaiVvnmicdwfifDuBLAsg7FhmZibjxo0jJSUFd3f3Etta3aP04Ycf8sEHH+Dn58fChQuLHIpXUYxGI6NHj0ZRFObMmVNi29dee40XXnjB8jg1NZWgoCD69+9f6otR0YxGI2vXruWuu+5Cq5WqONbKyMmg/4L+XMm5Qj3Pemx4aAN13Oznj5Bc18qREfU/0qyoF9A0bTdO/jocg8JxDGiKSlv2hLomXVNzZgrpOxaSeeJ/YM4FVDi3uAu3rg8ScNOCkNmn2pG64WvM6TfPDfPFvc9T+DfqZoPIy64mXdeawp6uaVLObgxnd9EhxAPX9nfbNJaKkH1qK8nLVxbanp8kubS+lzb9nqHNHT6PPV1TUX7s6brmjzazhtWJ0quvvoqzszMNGzZk3rx5zJs3r8h2S5cutfrJrZGfJEVHR7Nhw4ZSkx2dTodOpyu0XavV2vzC5LOnWOydyWxiwl8T2H1pN17OXqx8YCWBteyzt0Cua8VQcnNI2/07aVt/saq9KekCGTt/JWPnr6B2wDEgDKfgVuiCWuFYt1mpCx0qZhOG2GPUSjmJ+XIgDqGtq+UwGrPRQPqepaTuWIhiyATAqX4HPHo/gWPt+oXaa5v1xq1Jj7wqeBmJaFy90AW1rJKvjbxXqx97uKZOIa0wnN2F8eJhtF3G2DSW8qaYTaRt/LrENoYz23HoP6ncPhPs4ZqK8mcP17Usz291ovTQQw9V+grr+UnSqVOn2LhxI97e3pX6/MK2FEVhyqopLD+xHJ1Gx/KxywnzCbN1WKKSKIpC1vF/SN74HabUK3kb1Q7Xez2Kpnb1wr3HBHJiD2GIOYAp7So5F46Qc+EIsADUGhz9m6ALboVTcDiOdZsXSJxurqhXD0hatJrUalZRT1HMZB5eR0rkj5hSrwKgrd0Az75P4hTarsRjVWoNTiGtKyFKIaoeXVArAHIuHEZRzKhUVq/AYvesWSbAlHYVQ+wh+YwQ1YrVidLcuXPL/cnT09M5ffq05fG5c+eIiorCy8sLf39/Ro4cyb59+1ixYgUmk4nLly8D4OXlhaOjY7nHI+zLJ9s/4cvdX6JCxS/Df6FbcNUY3iPunOHSMZLXzyHnYl5BAY3eB49ej6Fy0JHwR/HVNWv1fy4voWl9D4qiYEqJIzv6AIaYAxhiD2BKvUrOxSPkXDxC2vb8xCkMXXArVGoNqUX0WlWlinp5vWHF9/hkn99L8oZvMMafAUDj7otHz0dxad6vWn2pE8IWHOs0RKV1wpydhvHq+SJ7Zqsqa8v/yzIBorq5rap35WXPnj306dPH8jh/btGECROYMWMGy5cvB6B169YFjtu4cSO9e/eurDCFDfx2+DdeWptX+vuT/p8wstlIG0ckKkNuyhVSNn1H5tGNAKi0Tug7jUHfceSNnp9h04tYR8kXz4iJBRIZlUqFg2cAbp4BuLUadD1xukx2zPXEKeYAptR4ci4etSRkJUle9xXOjbra7VCzktaXcqhVl5R/viX77G4AVDoX3LuMw63dMNTawkOVhRBlp9I4oAtsTva5vRhiD1arRMna8v+yTICobmyaKPXu3ZuSiu6VoSCfqEYioyN56I+HAJjccTJTO0+1bUCiwpkNmaTu+JX03UtQcnMAFS4t++PZ8xE0NxUUAHAJ64Fzo65lniuTlzj54+bpj1v4QAByky9jiDlAxtGNGM6XvJC1PQ8rKXV9KVSAAmoNbm3uxb3beDQuHpUepxDVnS4o3JIo6dvdZ+twyo0uqCUaNx9M6cUPv9PofdEFtazEqISoeDZNlISAvIINkTGRxKXFkWPKYeqqqeSYchjWZBifDvi00ufGicqjmE1kHFxFSuRczBlJQN7CjZ59n8bRr1Gxx5XXXBkHTz8cPP3AQVtqogRgvHrO7hIlxWwieV3J60uBglPjHnj2eRxtrbqVEpcQNZEuKBwAQ8xBFEWpNn+/VGoNunrtyDy0utg2nhET7bbHXYjbJYmSsKmlx5YyZdUULqReKLC9sXdj5g+fj0Y+dKut7PN7SV7/Ncar5wBwqFUXzz5P4tSoa6V/ubB2uEjyuq/y7hS3H45jYAu7+BJkzSRrAH27oZIkCVHBHP3DQKPFnJlMbuIFtN5Btg6pXJgyksg6GQmASueGYrixjlJRQ5+FqC4kURI2s/TYUkYuGolC4SGWpxJOsfL0SoY3HW6DyMSdKqmogPFaNMkbvyH7zE4g74+uR/cHcWt7LyqNbUqG6oJaotH7lJxwaLRgMpJ1IpKsE5Fo6zRE324YLs36oHKwTXEZRVEwWDG/CmSStRCVQeXgiC6gKYbYgxhiD1abRCnln+9QDJlo/RpTe/wsci4erfLLBAhhDUmUhE2YzCamrJpSZJKUb+qqqQwNGyq9SlVMcUUF3Hs8gvHySdL3/wWK+cZ8me7j0Tjbdr6MSq3BM2JSkfN88nnf+zoOXoGk7/2DzMPrMF45TeLfH5H8z7e4tR6MW5vBheZTVQTFbMJw4TBZJ7eSdXLrjdLppZBJ1kJUDl1wK0ui5Nb6HluHc8cMl46RcX3IXa27nkXt4Gh3Q5CFqCiSKAmbiIyJLDTc7mYKCrGpsUTGRNI7tHflBSbuSElFBZL+/sjy2KlhFzz7PGlXd1tdwnpYVVHPa+DzePR6lIwDK0nf9yem1KukbvuF1B0LcWnSC7f2w9EFNCnX2MxGA4bz+8g6uYWs0zswZ6Xc2KlxzKvVkJtT7PEyyVqIypP/XqsO85QUxUzSms8BcGk5AF3dZjaOSIjKJYmSsIm4tLhybSdsz6qiAmoNPiPfxbl+yQub2kp+Rb2M81Hs27KBtt374hrautCwEo2zB+6dx6LvOIqsk1tJ27OUnAuHyTy6gcyjG3AMaIpb+2G4hPVEpSn4MVvaWkf5zNlpZJ3eSdaprWSf3Y1izLbsUzvpcWrYBefG3XCq147ss7tL7A2TSdZCVB7HgKag1mBKu4op5TIOnv62Dum2ZRxchfHySVQ6Fzx7P27rcISodJIoCZvw11v3h8PadsL2rCoqYDah0tj3F3aVWoMuKJwkjwvogsJLTDBUag0uTXri0qQnOZdPkrZnGZnH/iHn0jESlx8jxe2/uLW9F9fW96Bx8SxxrSOXsB7kpl0j61TekDpDzAEwm260c/fFuVE3nBt1QxdcMC5re8OEEBVP7eiMo38YORePYog9VGUTJXN2Gin/fA+AR/cJaFxr2TgiISqfJErCJnoE9yDQPbDY4XcqVAS6B9IjWL7gVRU1feV2R7/GeA9+Bc8+T5K+fwXp+//ClJ5AyuYfSdn6C7q6zTHERBU6Ln+toxTPuuQmXyywz8EnFJfGXXFu3B1tnUYlDuG53fWlhBDlTxfU8nqidBDXlv1tHc5tSdk8F3NWCg4+Ibi1HWrrcISwCUmUhE1o1BomdZjEa+tfK7RPRd6XwVkDZ0khhyrClJVC5vFIq9pW96ICGtdaeHR/EPcuY8k8tom0PUsxXj5ZZJJ0s/wkybFus7yeo8bd0HoFlum5y2t9KSHEndEFtSJtx28YYg7aOpTbkhN/Nq/wDlAr4tlCQ4iFqCnkN1/YzN64vQC4aF3INGZatge6BzJr4CwpDV4FKLk5pO1dRuq2hQXW1ShOTSoqoNJocW0RgUvzfqTvW07y2s9LPcb7vjdxadKzEqITQlQkXd1moFKTm3yJ3LRrOFRCRczyoigKyWs+B8WMc5OeOIW2sXVIQtiMJErCJs4knmHpsaUAbHt0G0nZScSlxeGv96dHcA/pSbJzimIm8+hGUjb9YClPrfWtj3PjrqRu/aXY42piUQGVSoXaWW9VW8WcW8HRCCEqg9rJDW3tBhivnMIQexCHZn1tHZLVMo9txHDhECoHHZ59nrJ1OELYlCRKwiZm7ZiFWTEzsOFAWvm1snU4ogyyo6NI3vgNxssngbxiBB49HsGlRQQqtQZt7QZSVOAW1g43rO7DEoWoSXTB4ZZEybWKJErmnCxSNvwXAPeu43DwqGPjiISwLUmURKVLyEzgh6gfAHip60s2jkZYy3gtmuSN35B9ZicAKkcX3DuPxa3DcNRaJ0s7KSpQmC6oJRq9T4lVAWvSsEQhagJdUDjpu3/HEHvI1qFYLXXbL5jSE9B4+qPvOMrW4Qhhc5IoiUo3Z88cMo2ZtPFrQ5/QPrYOR5TClJ5ASuQ8Mg6uAsUMag1urQfj3m18seVipahAQSq1Bs+ISbLWkRA1iC6oBQC516IxZSajcfG0bUClMCZeIG3X7wDU6jcRlYOjjSMSwvYkURKVKjs3m8935U1qf7Hri1V6xfLqzpyTRdrORaTtWmxZ7NS5cXc8ej9e5mpsQtY6EqKm0Th7oPUNxXj1PIbYQ3b9HlcUJW/BcHMuTg064tSws61DEsIuSKIkKtXPB34mPiOeYI9gRjWTbn1bUsymIofHKWYTGQdXkhL5E+brax45BjTFs+9T6AJb2Djqqk2GJQpRs+iCwvMSpZiDdp0oZZ/eTvbZ3aDR4tlvotzEFOI6SZREpTErZj7Z/gkAUztNRavR2jiimivzRGQRPRs+uLS4i6yTW8lNiAHAwTMAj96P4xzWQ/5wlhMZlihEzaELCid933IMsfa7npLZaCBp3VcA6DuMkBEDQtxEEiVRaVacXMGJhBN46Dx4vO3jtg6nxso8EVnkXBlT2jXSti8EQO3sjnu3B3FrMxiVJLRCCHFbdEHhABjjz2LOTkft5GbjiApL27UYU8plNHof3Ls+YOtwhLAralsHIGqOj7d9DMDT7Z9Gr7NuXRlRvhSzKW8ceglUjs74PfEj+vbDJEkSQog7oHHzwsErEFAwXDhs63AKyU25YrlB5tnnKdSOzjaOSAj7IomSqBQ7L+wkMiYSrVrLcx2fs3U4NZYh9lCJJaoBlJwsjFfPVVJEQghxe8wmE7FRu0g5vo/YqF2YTSZbh1Sk/LL/9jj8LnnD1yi5BnRB4Tg37W3rcISwOzL0TlSKj7fn9SaNazmOuu51bRxNzaOYTRiio0jZ+otV7U3XizgIIYQ9OrF5NetmzyTt6mUAFv09H72vHxGTpxHWc4CNoytIFxROxoGVGGLsK1HKPr+XrBORoFLjedezMg9ViCJIoiQq3JnEMyw9thTIKwkuKoeiKORcPkHmkQ1kHtuIOSPJ6mM1rl4VGJkQQty+E5tXs2zas4BSYHva1Sssm/Ysw2Z+YVfJUv48pZzLJzHnZNnF8DbFlEvS2rxh2G5t78Wxdn0bRySEfZJESVS4z3Z8hlkxM7DhQFrUlvLSFc2YeIHMI+vJPLqB3KSLlu1qZ3ecwnqSfTISc2ZKscdr9L6WoSJCCGFPzCYT62bP5NYkKY8CqFj3+Ts06haBWmMfZfcdPOqgca+DKfUKOReP4lSvna1DIn3vH+QmxKB28cSjx8O2DkcIuyWJkqhQCZkJ/LD/BwBe6vqSjaOpWopb56gopvQEMo9uJOPoBoyXT1q2q7ROODfqgkuzfjjVa49K40BmvXZFVr3L5xkxUdb1EULYpdiDuy3D7YqmkBYfR+zB3YS0sZ9FU3XB4WQeXosh9oDNEyVTegIpW34CwKPXY3ZZiU8IeyGJkqhQc/bMISs3izZ+begT2sfW4VQZxa1z5BkxybJooTk7ncyTW8g8ugFDdBQo5ryGKjVO9drj0rwfzo26Fhrm4RLWA4ZNL+L8vnhGTLTrRRGFEDVbyUnSDRkJVys4krLRBV1PlGIO2ToUkv/5DiUnE0f/MFzD7WeIohD2SBIlUWGyc7P5fNfnQN7cJJkoap2S1jlKWPYWho6jMaXEkXV6B5iMlv2OdZvh0qwfLk17oXHxLPE5XMJ64Nyoq9U9VkIIYWsXD+8j8vtZVrV19fat2GDKyFL5Lu44ZqMBtVZnkzgMF46QeXgtAJ53PYdKJcWPhSiJJEqiwvx84GfiM+IJ9ghmVLNRtg6nSrBmnaP0XYss/+/gHYxr8364NOuDg2dAmZ5LpdbgFNL6dsIUQohKk52WyqZvP2b/8oWgKKBS5f23GCq1GkdX+xpO5lCrLmo3b8zpCeTEHccpuFWlx6CYTSStzbt56Ro+EF1Ak0qPQYiqRm4liAphVsx8sv0TAKZ2mopWFi61ijXrHAE4N+lFnUe+xu/x73Hv+kCZkyQhhLB3iqJwbMP/+PahAez/cwEoCi0HjuDuV94HVNf/FXGc2cyCyeM4Gbm2UuMtiUqlumk9JdsMv8s4sBLjldOodK549HrMJjEIUdVIoiQqxIqTKziRcAIPnQePt33c1uFUGdauX+TcuBuOdRrKcEYhRLWUHHeBJa8+wZ9vTSEj8SpeQfW4/7Ofuee1DwgfNIJhM79A71unwDH62v4Mfv0jQtt1w5iVydI3nmH7L3NQSuh9qkxO18uEG2IOVPpzm7JSSNn0PQAePR5G41qr0mMQoiqSoXeiQny8LW+B2afbP41ep7dxNFWDKSuF7DM7rWor6xwJIaojc24uu5fMZcuP/8GYnYVGq6XzA0/TZdzTOOhuzOsJ6zmARt0iOL9vB1s2rKF73/6Etu2MWqOhWb8hrPvi3+xb9jObvv2Ea+dPMeil9wocbwuW9ZQuHkUxGVFV4kiLlM1zMWenofUNxa3tvZX2vEJUdZIoiXK388JOImMi0aq1PNfxOVuHY/dMWSmk7fqd9L3LUHKySm0v6xwJIaqjS8cOsOrjN4g/fQyAoFYdGPivd/AOaVBke7VGQ1DrjnhcukZQ646WdZPUDg70nzod33qNWPOftziydjlJF2MY/s4c3GxY5MHBJxi1szvmrFRyLp9CV7dZpTxvzuVTZOxfAYBnxLNStEeIMpBESZS7j7fn9SaNazmOuu51bRyN/TJlppC2ewnpe/+wJEja2g3Q1WtP+s7fij1O1jkSQlQnhow0Nn/3GXuX/QyKgpPegz7PvEr4oBGo1Lc/Q6DN0HHUCqrHH28+y6WjUfz09HBGvPtf6jSqnATlViqVGl1QOFknt2CIPVgpiZKiKCSt+wJQcG7aWwr4CFFGkiiJcnUm8QxLjy0F8kqCi8JMmSmk7VqclyAZs4G8BMmj+0M4NeqaN+k3oImscySEqNYUReFk5BrW/udt0q9dAaD5XUPpO+l1XGt5l8tzhLbtwkNf/86S154kMeYsvzw7hsH/9zFhPW2zfpAuqKUlUaLz2Ap5jpsXKzfGnyPnwhFUWic8+zxVIc8nRHUmiZIoV5/t+AyzYmZgw4G0qN3C1uHYFVNm8vUE6c8bCVKdhnkJUsMuBQozyDpHQoiqzmwyEXtwNxkJV3H19iUovINleFxq/CXWzHqL01vXA+BZN5iBL8wktH23co/DKzCUh75awp9vTebc7i0smzaJno+/QJfxz1R6QZz8eUqGC4dRzKZy/0wvarFyAOdGXXFwt6+1pYSoCiRREuUmITOBH/b/AMBLXV+ycTT2w5SZTNrOxaTvuzlBanQ9Qepc7B9qWedICFFVndi8mnWzZ5J29bJlm97Xj36TXift2hU2f/8ZxqxM1BoHOo97ki4PTkSrc6qweJz07ox6/zvWf/Uee3+fx+bvPuXa+dMMevndCn3eW2lr10elc0ExZGKMP4ujX6NyO3dxi5UDZB7dgHNYDxmRIEQZSaIkys2cPXPIys2ijV8b+oT2sXU4lSJviMNBaqWcxBAbiENoa8sdQlNGUl4P0r7lNxIkv8Z5CVKDTlLaWwhRLZ3YvJpl054FCpblTrt6mT9mTLY8DmzZjgH/molvvcaVEpfawYG7Jk/DN7QRa2bN4Oi65SRdjGbEv+fg5l27UmJQqTXoAluQfWYXhtiD5ZYoWbNYefK6r3Bu1FVGJghRBpIoiXKRnZvN57vyVvx+seuLNSIJuHmIQz0gadFqUvU+uHd/mNyEaNL3/yUJkhCiRjGbTKybPZNbk6QCVCoGPP8WrYeMvaNiDber9b1jqRUYwrLpzxF37ADznhrOiHe/xq9x5QwX1wW1ykuUYg6i7zDijs6lKAqm1HgyDq4sdbFyU9pVDLGHZKSCKKSkYbI1nSRKolz8fOBn4jPiCfYIZlSzUbYOp8IVN8TBlHaNpJUfWx47+ofh3v0hnOp3lARJCGF3yvsLUuyB3QWG2xVJUfAKrm+TJClfSNsuTJizhCWvPUVCzBl+eXYsg//vY5r0Gljhz52/vEN29H4yjqxH4+Zt9RxUJTeHnMunMFw8Ss6lo+RcPIopPcHq57Z2UXNRcxQ3TDZi8jSbFT2xJ5IoiTtmVsx8sv0TAKZ2moq2EhfRswVrhjigdsB7+AycpQdJCGGn7uQLkjk3l+TLF0iIPk1C9BmuRZ8hMeYM8WeOW/XcGQlX7yj28lArMJQH5yxh+VtTOLtrM3+8+Sw9Hp1K14cmoZjNFXaH3ZQaD4CSk0niX+8BoNH74BkxqdAcotzUeHIuHr2RGF05AyZjwROq1Gg8/TElXSz1uWWxcnGz4ofJXmHZtGcZNvOLGp8sSaIk7tiKkys4kXACD50Hj7d93NbhVDhD7KFShzhgzkWtdZIkSQhhl6z9gmQ0ZJMYc7ZAMpQQfYbEC+cwGY1Fn9wKrjZc+PVmTm56Rr73DRu+fp89i+cS+cMszu6KJOXyBUvJcii/O+yZJyJJ+POdQttNaddIWPYWxl6PodZoLYlRUX9r1C6eOAY0RVe3GY51m+Ho1xiVgyNxcx4o8W+TLFYublbyMFkFULHu83do1C2iRg/Dk0RJ3LGPt+UNNXu6/dPodXobR1PxrB26IEMchBD2qPQvSLB85gu4evmSeuUiKEXPN3LQOeEVVA+fkIZ4hzTAO7g+tYLqsfiVx0m/Fl/M+VXoa/sRFN6hvH6cO6Z2cCDi2TfwDW3Eqk+mcfHw3kJtyuMOuzWjEVI3fV9wg0qNtnb9vKQooBm6us3QePoXeRPOM2JSsVXv8vbLYuXihtiDpQ2TVUiLjyPqr18Jv3skDo66SovNnkiiJO7Izgs7iYyJRKvW8lzH52wdTqWwduiCDHEQQtij0r8ggSnHQOrlCwA4uXviE9IAr+D6eIc0sCRGHnXqFjnP6K4pb17vrVJRMFnK+3If8dwbdnmHuuWgkWz69hMyk4u6yXXnd9itGo0AaAOa4dKoM44BzXD0D0Pt6GzV+V3CesCw6bJYuShVesJVopYvtKrtms+ms/6Ld6jTqDkBzVpf/9cKD79Aq0fNmE0mYqN2kXJ8H7EBPoS27WyXnwFFkURJ3JGPt+f1Jo1rOY667nVtHE3lMFw8UmobGeIghLBX1s4P6vrQJNoNfwgXT68yDSMO6zmAYTO/KDz/qbYfEc+9YbdzHmIP7i4mScqXd4c99uBuQtp0LvP5rR1loG9/H67N+pb5/CCLlYviKWYz5/duJeqvXzm1ZT1mU65Vxzm6upGTkc6lo1FcOhpl2e7i6XVT4tQa/yYt0bkWHlV061zIRX/Pr1LFImyaKG3evJmPPvqIvXv3EhcXx7Jly7jvvvss+xVFYfr06Xz77bckJyfTrVs35syZQ6NG5bdAm7h9ZxLPsPTYUiCvJHh1pygKKZt/IG176XdhZIiDEMJeWTs/KKRtF1xred/Wc4T1HECjbhFVquSwtQnk7RaiqKzRCLJYubhZesJVDv69mAP/W0xKXKxlu3/TViRdOE92WiolDZN9euFGUi9f4NKxA1w8EkXcsQNcOX2MzORETm/bwOltG643V+ET2pCApq0syVNizLnra6dV3WIRNk2UMjIyaNWqFY8++ijDhw8vtP/DDz9k9uzZzJs3j3r16jFt2jQGDBjA0aNHcXKqvJW0RdE+2/EZZsXMwIYDaVG7ctafsBVFMZO89kvS9/0JgEefJ3DwDJAhDkKIKif+dGmV6cpnHpFao7mtnhdbsTaBvN1CFLqglmj0PlJwQVQ4xWzm3J4tRP31G6e33ug90rnpaX7XfbQeMobaDZrcVNSl+GGyGgcHagWGUiswlOZ3DQUg12DgyqkjXDp24HpP0wFSLl/g2rlTXDt3ioN/L7npPFW7WIRNE6VBgwYxaNCgIvcpisKsWbN44403GDo078L89NNP1KlThz/++IOxY8dWZqjiFgmZCfyw/wcAXur6ko2jqViK2UTi/z4i88g6QEWtAVNwazMYAOdGXck4H8W+LRto270vrqGtpSdJCGGXzCYTG+a8x57Fc2/aWrXmEVWkoPAO6H39SLt6hYooRKFSa6Tggrht1qx5lnbtCodW/s6BFYtIuT7HEKBui7a0HjKWJr0HoXW6MeftdofJOuh01G3Rlrot2lq2ZSRe49KxvKTp0tEoLh7ZT64hu4Sf6M6GslYWu52jdO7cOS5fvkxERIRlm4eHB506dWL79u3FJkoGgwGDwWB5nJqaCoDRaMR4B6VMy0P+89s6jvLw+c7PycrNonWd1nSv271a/ExFUXJzSP7fBxhObwOVGo9BL6Jr2qfAz6v2a0qSxwXUfk3JNZnBZLZhxKI8VKf3qrihJl9XY3YWf7/3Eqe3rgegx+Mv4BkQwsav3iP92s3rKNWhz8TXqN+lb5V4ncr7mvaZ+BrL35pKcXfC+zzzKiazGZP59j7ntfU743nvG6Ru+Bpz+o2eJbXeF/c+T6Gt37lKvO4VqSa/T4tzKnING74s+F518/Gj76TXaNC1H9F7t3Hw70Wc2bYRxWwCQOfmTrO7hhJ+90h86jW2HHfr61q/S18e79iLi4f2kp54FTcvX+q2bIdaoynTNXDUexDasRehHXsBcHTdX6x8/+VSj0uJv1zp17osz6dSlGLqflYylUpVYI7Stm3b6NatG5cuXcLf39/SbvTo0ahUKn777bcizzNjxgzeeqvw3ZoFCxbg4uJSIbHXNDnmHJ44+gQpuSk8H/I8vWr1snVIFUJtNlL/wt+4Z8RgVmk4V3cgKfr6tg5LCCHKJDcjjdg/vif7SiwqjQMBA8fiHtYGyBuik3nxLLkZqTi4uuNSt36RlexqktRTB7my8Q9y01Ms21QOWgIGjcO9UXj5PIlixi3zEtrcTIwOLqS7BICqZr/uomippw5y8a95xe7XOLtiysqwPHYOCMUzvAvujcJRax0rI8QiZcSeJmbxnFLbBY96BteghpUQ0Q2ZmZmMGzeOlJQU3N3dS2xrtz1Kt+u1117jhRdesDxOTU0lKCiI/v37l/piVDSj0cjatWu566670Gq1No3lTny//3tSDqYQ7B7MO2PfQaupuj9LccyGDJKWvokxIwaV1gnvoW8SENKmyLbV5bqKG+SaVk818bomRJ9h6f89RfaVizi5e3Lf218WGC5T1VXMNb0b87MvcfHQXmIO7GTHz1+hc3FlzHMv1/gksjLUxPdpccwmE9/+9FGJbUxZGTi66mkx4D5a3j0Kn1D7KHhmNpn4duOy6ws3FzOU1bcOIx6fVOnDfPNHm1nDbhMlPz8/AK5cuVKgR+nKlSu0bt262ON0Oh06XeFFsbRard284ewplrIyK2Zm7ZoFwNTOU3Fxqn69dKbMZBIWv4bxyilUOjd8R7+Lrm6zUo+rytdVFE2uafVUU65r9L7tLJ02CUN6KrXqhjDqw+/xCgy1dVgVotyvqVZL/Q7dCGndgb1L5pKdmkxS7FnqNGxafs8hSlRT3qcliT68t8Bwu+LcN+M/1O/YsxIiKgOtlrumTCu5WMTkaehsUJytLL9XdntrpF69evj5+bF+/XrLttTUVHbu3EmXLl1sGFnNtuLkCk4knMBD58HjbR+3dTjlLjftGvHzX8B45RRqF09qj/vEqiRJCCHsyaFVy/jtpUcxpKdSt0VbHvxqcbVNkiqSRutoKd4QvXebjaMRNY21peizU1NKb2QD+cUi9L51CmzX1/arEqXBwcY9Sunp6Zw+fdry+Ny5c0RFReHl5UVwcDBTp07lnXfeoVGjRpby4AEBAQXWWhIVz2Q2ERkTSVxaHO9teQ+Ap9s/jV5XeGGxqiw3+RLxC1/GlHIZjd4X37EfovUOsnVYQghhNUVR2Drvc7b8OBuAJn3uZvBrH+FQxEgLYZ3Qdl05u3MT5/duo+OYx2wdjqhBVFYOSbvdkvWVIX9NtfP7drBlwxq69+1PaNvOVaaqpk0TpT179tCnTx/L4/y5RRMmTGDu3Lm8/PLLZGRk8OSTT5KcnEz37t1ZtWqVrKFUiZYeW8qUVVO4kHqhwPYGtRrYKKKKYbwWTfyvL2NOT8ChVl18x36Ig0ed0g8UQgg7YTLmsPKj/+Pw6mUAdB73JL2eeFHm1dyhkHZdAYg9uBuTMQeNDSfIi5rj1NZ1rPpkWimtymfNs4qm1mgIat0Rj0vXCGrdscokSWDjRKl3796UVHRPpVLx9ttv8/bbb1diVCLf0mNLGbloJEoRk/CeWvEU3i7eDG9aeKHgqibn8kmu/vYq5qxUtL6h+I75EI3bna2MLoQQlSk7LZWl0yYSs38HKo2GAVPfovW9st5geahdPwxnj1pkpSRx6dhBgsLb2zokUY3lGgxs/PoD9i79CQAP/yBS4mKRNc9sQ24ziSKZzCamrJpSZJKUb+qqqZiu1+uvqgyxh4hf+CLmrFQc/cPwHfepJElCiColOe4CP08aRcz+HTg6uzLqvW8kSSpHKrWakLZ5c6Oj98k8JVFxEqLP8NPEkZYkqcPoR3nip1UMm/lllZ7nU5XZbdU7YVuRMZGFhtvdTEEhNjWWyJhIeof2rrzAylHW2V0kLH0LJdeALigcn5HvoNZVvyp+Qojrq9pH7SLl+D5iA3yq1Bj5ksQdO8iS158kI/Eaet86jHz/O6nMVgFC23bl+Ma/Ob9nG90fnmzrcEQ1oygKB/9ewrrZb2PMzsLF04t7XvuQBp17Azfm+cQe3E1GwlVcvX0JCu9QLT7D7J0kSqJIcWlx5drO3mQe30zC8nfBnItTg0543/cmaq1MdhaiOjqxeTXrZs8k7Wpemd1Ff89H7+tHxORpVfpu7Mkta1n+9vPkGrKp3bApo97/Fr2vn63DqpZC2+fNU7p0NIqczAwcXVxtHJGoLrLT01j9yTSObVgB5M2JG/J/H+PmXbtAO7VGQ0ibzrYIsUaToXeiSP56/9IblaGdrShmE9nRUWQc3UB2dBSK2UTGoTUk/PkOmHNxbtILn+EzJEkSopo6sXk1y6Y9a0mS8qVdvcKyac9yYvNqG0VmHbPJRPT+HRxd9xfR+3dgNuUNd969ZC5L35hIriGb+h178sDnCyVJqkCeAcF4+AViNuUSe3CPrcMR1cSlo1H8+Pi9HNuwApVGQ68nX2Tsx3MLJUnCdqRHSRSpR3APAt0DuZh6sch5SipUBLoH0iO4hw2is07miUiS132JKe2aZZtK54ZiSAfANXwQtQZORaWWrmshqiOzycS62TMpelV4BVCx7vN3aNQtwi6HsNzaEwag9/XDt0ETzu74B4DW995P/ynTUTvIn/OKFtKuCwf/t5jofdto0LmXrcMRVZhiNrPz12/Z/N1nmE25ePgFcu+bn1G3eRtbhyZuIT1KokgatYb/DPxPkftU1yutzBo4C005JBlF9frcqcwTkSQse6tAkgRYkiSnBp2pNegFSZKEqMZObV1fqCepIIW0+DhiD+6utJisVXxP2GVLktTn6VcY8MLbkiRVktC2ecPvzsvCs+IOpCdc5bcXH+Gf/36E2ZRLkz5388h3yyVJslPy6SqKNbzpcB5r8xjf7f+uwPZA90BmDZxVLqXBi+r10eh98IyYhEvY7fVWKWYTyeu+LLGNMf4MKGZQSaIkRHWScuUSJyPXcHLzaquHSGUkXK3gqMqm5J6wPM7unnQY/SgqlaryAqvh8ivfxZ8+RmZyAi6e3jaOSFQ1Z3duYsW7L5GZnIiDzom7prxJ+N2j5H1sxyRREiU6fPUwABPbT6R7cHf89f70CO5RLj1J+b0+tzKlXcvbPmx6kcmSkpuD2ZCBOTsNc3b6Tf/N+/+c+LOFepIKP8dVDLGHcAppfcc/hxDCthKiz3Bi82pORq7h8onDZT7e3la1jz24u5SeMMhKTSb24G6Z3F2JXL188K0fxtWzJ4jet4Omfe+xdUiiijAZc9j07Sfs+u17AHwbNGHom7PwCW1o48hEaSRREsU6lXCKHRd2oFapmdZrGn5u5TdR2Jpen8S/3if9wCqUnLwkSLmeDCm5hnKJwZSRWC7nEULcObPJZHXpW0VRuHLySF5ytHkNCTFnbuxUqQgKb0/jngNo2LUvCyaPI+3qFYrvnVGRfDGG4Nad7OaurrU9XPbWE1YThLTrcj1R2i6JkiiguM+wpAvn+fPtqZabOG2HjafvM6/hoJMiUlWBJEqiWPMPzQfgrvp3lWuSBHkLvZbW66PkGjCc3VnMXhVqJzdUOlfUTnrUTm7X/+uKOSeLrGP/lBqDxlUWlhXCHhRXtODm8t1mk4kLh/dycvMaTkauIfXKJUtbtYOW0HZdadzjLhp1i8DVy8eyL2LyNJZNe5bCq9rnU1j50euc2fEPA1+caRfDqZw8PK1qZ289YTVBaNuu7Fk8l/Oy8Ky4SXGfYY17DuDQ30vIycrASe/B3a+8T+Med9kwUlFWkiiJIimKwi8HfwHgwfAHy/381vbmuLa6G6d67W9KhvISIpXOBZWq6FokitlE3IXDJSZiGr0vuqCWtxW7EKL85BctuDWJyS/f3eXBZ8hMSuDUlrVkJt/43NA6OVO/Uy8a9+hPgy59cHLTF3n+sJ4DGDbzi8JfYmr702/i6yTHxbD5+1mcjFzDxSP7GPTyezTs0qdCftbSKIrC6W3rWffFv0tpqUJf24+g8A6VEpe4Iah1R1QaDckXY0iOu4Cnf6CtQxI2Vvxn2GX2/j4PgKBWHRjyxie41w6wQYTiTkiiJIq048IOziSdwVXryn1N7iv386s0jla1c2nWt8zziFRqDZ4Rk4qc/5TPM2KiVLwTwsZKL98N23/+yrLFSe9Bw659adyzP/U69ECrc7LqefJXtT+/bwdbNqyhe9/+hLbtbBnaV69DD/7697+4du4US159gtZDxtJ34muVuqjotfOnWf/FO5zbvQUAJzd3stNTKdwTljc8MOK5N+yypHl1p3NxI6BpKy4e3kf0vm143jPa1iEJG7Km8IqjqxtjPp6Hg6N133uEfZHy4KJI+b1Jw5sOx9WxfL8sGBMvkLTh61Lb3Umvj0tYD7yHTUej9ymwXaP3xbuYIhFCiMplTdECgIbd+jH2k3k898cOBr/+EY2732V1kpRPrdEQ1LojHk3aEtS6Y4Eko06jZjz83z/oMPpRAKL++pUfHh/CxcP7yvYD3YbstFTWff4O3z96D+d2b0Gj1dLlgaeZuDiSYTO/RO9bp0B7fW0/hs38wjIkUVS+kOtlwqP3brdxJMLWrPkMy8lI5+KRiv8sERVDepREITmmHH498isA48PHl+u5DRePcm3JG5izUlG7eGLOTC627Z32+riE9cC5Ude8+VAZiWhcvdAFtZSeJCHsxM3zjErSrO9gQtt3q9BYHHQ6+k16nYZd+vC/914m+WIMvzw3li7jn6HbhGfROGjL9fnMJhMH/7eYTd99QlZKEgCNukfQd+Jr1KobAtzoCbO2yIWoHKHturDtpy84v28biqLYTREQUXkURSH+zHGili+0qr0UXqm6JFEShaw6vYrErET83PzoW69vuZ036+RWEpa/i5JrQOvXGN9R/8Zw4XAR6yj54hkxsVx6fVRqjZQAF8LOpCdcZf+f89nz+09Wta/MogUhbbvw6A//Y+3stzmy5g+2/fQlZ3duYsj/fYJ3SINyeY7YA7tZ9/lMrpw6CoB3SAMinptGvQ7dC7VVazRSAtzOBDRrjdbJmcykBK6ePUntBmG2DklUguy0VM7v2cKZnZs5t2sz6QnxVh8rhVeqLkmURCE/H/wZgHEtxuGgLp9fkbR9f5K89ktQzDg16IT30DdQOzpLr48QNUjc8UPsWTKXYxv/xpxrBEClVqOYzcUcYZuiBU56d4b838c06tqXVZ++yeUTh/nx8Xvp88wrtL1vPCr17Y1aT42/xMY5H3JswwoAdG7u9HhkCm3uG1fuPVai4jg46ggMb8+5XZFE79smiVIVUuZlCE4d5ezOTZzduZmLR/ejmEyW/VonZ4Jad+Li4X0Y0lOLeUYpvFLVSaIkCkjOTuavE38B5TPsTlHMpGz6nrQdvwF5VexqDZhSIBGSXh8hqi9TrpGTm9ewZ8lcLh7Zb9let0Vb2o+YACr4c8bU61vtq2hBkz53U7dlO/5+/xXO7d7C2v+8zeltG7j7lffR+1q/ZILRkM3Ohd+yY8F/yTVkg0pF6yFj6fnYVLsoRy7KLrRtV87tiuT83m10GPWIrcMRVrBmGYLstBTO7d7C2Z2bObtrMxmJBYfMeQc3oH6nntTv1Iug8A446HQ3Vb0De/sME3dOEiVRwJKjSzCYDDT3bU5rv9Z3dC4lN4fEvz8m8+gGADx6PoK+yzgZzy3smtlkIjZqFynH9xEb4FOgOpq9K8vd0oqWlZJE1F+/su+P+ZYvJmoHLU373E37kQ/j3+RGoRa1xqGI8t1+RDz3hs2LFuh96jD6ox/Z98cvbJzzAed2b+H7R+5hwAtvWxYcLe51VxSFE5tWsWHO+6RevghAYHgH7po8jTqNmtnyxxJ3KKRdFwBiD+zClGuUHkE7V/IyBJNo1m8IqfGXuHhkf4Eebq2zCyFtOlO/Uy/qd+pVZDn44pcgsI/PMHFnJFESBeRXuxsfPv6OEhpzdjrXls7AEBMFag1eg/6Fa8v+5RSlEBXj1juOi/6eX+iOo72y5m7pnbImEYs/c4K9v8/jyNo/yc0xAOBSy5s2995Pm6HjcPOuXei89l60QKVS0W7Yg4S268aKf79I3PGD/PnWFE5vW0+9Dj3Y9O0nhV73DqMf5fTW9cRE5S2a7V7bnz7PvEqTPnfLzaJqoE7DZji5e5Kdmkzc8UMEtmhr65BEMaxZhuDo+r8sW7xDGlC/Uy8adOpFYHh7HBx1pT6HvX+GidsniZKwiEmJYVP0JgAeaPnAbZ8nNzWea4tfx3j1PCpHZ3yGTcepXvvyClOIClHawqf2XJK5MmIvKRFr1C2CMzs2smfJPKL33SiZXKdxc9qPeJimfe8u9ctGVSha4B1cn/Ff/sa2n79i289fcWTtco6sXV6oXdrVy2z48l0gbz5Lp3FP0vn+J9E6OVd2yKKCqNRqQtp05sSmVUTv3SaJkh2zdhmCDqMfpf2ICXj41b2t56kKn2Gi7CRREhbzD84HoHdob4I8gm7rHDnxZ7m2+HVMaddQu3njO+rfONZpWJ5hClHuSr/jqGLd5+/QqFuE3d0hrIzYSxu24lLLm8ykBCDvC2TjHv1pP/JhAlu2q3a9JxoHLT0emUK9Dt2ZP3lcgcndt3LQOfHY3L+pFRBciRGKyhLarisnNq3i/L5tdJvwbOkHCJuwtjS3f1jL206SRPUliZIA8qq75Fe7G9/y9oo4ZJ/fz7Vl01EMmTh4B+M7+j0cPOqUfqAQNlb6HUeFtPg4Yg/utrs7hrEHrIv9ixHd0PvUxknvYfnn7O5R4LGTuydObu44u3vipHfH0cUNxWwuddhKZlICOjd3Wg8ZS9th4/GoE1ARP6pdMRmNJSZJALmGbFKvXJJEqZoKaZe38OylI/vJycrE0dnFxhGJohjS06xqJyW8RVEkURIA7L+8n2PXjqHT6BjZbGSZj884sp7E/30E5lx0QeH4jHgLtZO+AiIVovxZe8fxwqE9BLfqeNvlocuLyZhDTNQuTm1dx7H1K6w6JjPpGplJ10pveBOVRoPWyZmcjPRS29477TMadO5VpvNXZdb+zshCk9VXrbohuNf2JzU+jguH9lC/Y09bhyRuopjN7Prte/755uNSWkoJb1E8SZQEcKOIw71h9+Lh5GH1cYqikLbzN1L++Q4A5ya98B78CioHxwqJU4jylpWSxOntG6xqG/n9LPYsmUf9jj2o17En9Tv2qLTyztlpqZzduYlTW9dxducmDFYkLzfr//wMPP2DyEpNITs9hezUFLLTUshKy/tv9k3bs9KSMeXkoJhMViVJQAnriFRP1t59lrvU1ZdKpSKkXTcOrVxC9N7tkijZkYzEa6x47yXO7YoE8hYJvnT0wPW9UsJbWE8SJUGuOZcFhxYA8GD4g1Yfp5hNJK/7kvR9eZOZ3TqMxLPvk6hUtr3bLoQ1slKS2LXoB/b+/hM5WRmltnfQOaHWaMhKSboxiV+lwj+spWVdDf8m4aX+sS1LCe+UK5c4tWWdpXqa2ZRr2efq5UPDLn1p2LUvqz+bTvq1eIoeHpd3t7T1kPvL9EXAaMjOW1NkVyR/f/Bqqe1rWkIQFN4Bva8faVevUNLrLnepq7fQdl04tHIJ5/dts3Uo4rpzuyP5698vkpmUgIPOiYjn3qDV4DGcjFwjJbxFmUmiJFh/dj1XMq7g7ezNgIaFPywUswlD7CFMGYloXL3QBbVEMRlJXP4uWae2ASo8+z2NvsOIyg9eiDLKSk1m96If2PP7PHIy8xKk2g2bUq9jD3Yu+PZ6q8J3HIe88QkNu/bl4pH9lpXa408fI+74QeKOH2TrvC9w9qhFvfbdqd+pJ/U69sS1VsHeptJKeOevBH9q6zpObVlH/OljBY73DmlAo+4RNOoWQUDTVpYhgGaz6XqxBVWRsd/O3VKtzgmtzokWA4YR+cMsSQhuodZoiJg8rdxfd1G1hLTNW0/pyqmjZKUk4exRy8YR1VwmYw6bv/uMnb/mfY771mvM0Bn/wSe0ESAlvMXtkURJ8MuhvGF3Y1uMxVFTcMhc5olIktd9iSntxtwGtZs3aq0TuUkXQaPFe8hruDSRIQfCvhWXIHV/ZDKNukWgUqkIaNqq1DuOwa06EtyqI72ffIm0a1fyVnDfuYnze7eSlZLE0fV/5a3JoVLh17jF9fU4epJ29Qp/zJhMcZXj6nXsScL5U6TGx1n2qdRq6rZoR6Pu/WjULQKvwNAif7aKXPBQEoLiyUKTws27Nj6hDbl2/jTR+3fQpPcgW4dUIyVdjGb5288Td/wgAG3ve4A+E19Dq3Mq0E5KeIuykkSphkvPSWfpsaVA3iKzN8s8EUnCsrcKHWNOT8AMqLRO+I5+D11Qy8oIVYjbkpWazO7FP7JnydyCCdLDk2nUPaJA+er8O47n9+1gy4Y1dO/bn9C2nYtNAvQ+dWh1zyha3TMKU66RS0eiOLtzE2d2biL+9DEunzjE5ROH2PbTF6C6NcnIl7ft3K7NAGidnKnXoQcNu/WjYZfeVs+Bqsi7pZIQFE/uUouQdt3yEqW92yVRsoGj6/5i1SdvkJOZgZPeg0Evv0dYT1ngXpQPSZRquD+O/0GmMZOGXg3pVLeTZXv+/KOSqBxdcKzbrKJDFFVQWebhVJTstBR2LfqRvb/PtRQ+8G3QhO4PT6Zx94hiK9epNRqCWnfE49I1glp3tDpujYOWoFYdCGrVgV5Pvkh6Qrylt+nMjk0YszNLPUfPJ/5Fh1GPFLoLaq2KvFsqCUHx5C51zRbargt7f58n85QqWU5mBmtnz+TQyiUABLZsz5Bpn9aI5QlE5ZFEqYa7ee2km++sG2IPFRhuVxRzRiKG2EM4hbSuyBBFFVPaPJzyUFIilp2WYulBKpggPUfj7ndVWmlvN+/ahN89kvC7R3J4zR+s+PeLpR7j6Rd420lSZZCEQIjCglp1QqVWk3ThPClXLskX9Upw5dRR/nx7KokxZ1Gp1XR9aBLdHpyE2kG+1oryJb9RNVhcWhzrzq4D4IHwBwrsM2UkWnUOa9uJmuHE5tXX57IUNQ/nWYbN/OKOk6XiErFeT/yLpIvRBROk+mF0e/g5wnr0t+naR3pfP6va1bTKcUJUB05uevybtOTS0QNE791G+N1lX4tQWEdRFPb+/hMbv34fk9GI3rcOQ974lODWnUo/WIjbIIlSDfbr4V8xK2a6BHahoVfDAvs0rl5WncPadqL6M5tMrJs9k5Lm4az+5E08A4Jx8aiFk7tnmXtPik/ELrPi3Zcsj33rNc5LkHoOsPnisCClpIWo7kLbdctLlPZJolRRMpMT+d/7r3Bm+0YAGnWP4O6X35NKg6JCSaJUg1mG3d1SxAFAF9QSjd6nxOF3Gr2vFHIQQF5Z1j3LfinQy1OUzOQEfnxsiOWxxtERZ70nTnp3nPL/657334LbPdC5ubHms+kUnWjkUWscGPLGJzTpPcguEqR8UjlOiOotpG0Xtv38Fef3bkdRlAJD2YX1zCYTsVG7SDm+j9gAH0sxneh92/nr3y+Sfu0KGkdH+k58jbb3jZfXWVQ4SZRqqCPxR9h/eT8OagfGNB9TaL9KrcGxbnOyjm8q9hyeERNRqWv2F7viPtRrgpQrl66vJ7SJ6L3brVq0FUDr7EpuTjaKyYQpJ4f0hHjSE+LLJSazKReXWt52lSTlk8pxQlRfdZu3xcFRR0biVRKiT1vW7hHWu3VY9aK/56P39SOgWWtObF4NioJ3cAPunT6LOg2b2jhaUVNIolRD/XIwb+2kuxvdjbdL4fLDWad3WJIklZMeJTvNsk+j98UzYiIuYT0qJ1g7VdyHenkWLahIZa1Ml5tj4MLBPZzdlVfJ7dr50wX2O+ndyU5LLfV5R773X4JbdyInM53stFSyUpPJTk8lOzWZ7LQUy7+s1JQCj1Pj48hKSSr1/BkJV0v/4W1EKscJUT056HQEtmzP+b1bOb9nmyRKZVTSsOoTm1YB0Oqe0fR77g0cnV1sEKGoqSRRqoHMipn5h+YD8GD4g4X2GxMvkPDXewC4tR2KZ8TEvCp4GYloXL3QBbWs8T1JlVG0oCJZW5kuOe7CjV6j/TswZt0oca1Sq6nbvA31O/Wifqee+NYL4+v7+1g1D0elUqFz1aNz1ePhV9eqmKP372Dh1MLDRG9l7wURpHKcENVTaPuueYnSvm20HznB1uFUGSXPb83j7O7JgH/NlJtKotJJolQDbY7eTGxqLO46dwY3Hlxgnzkni4RlM1AMGTjWbY5nv6dRqTVSAvwmpRctULHu83do1C3CLj/US0vyuk2YRE5mBmd3biYh5kyBNq5evtTv2JP6nXpSr0N3nPQeBfZX5DwcKYgghLBnIW27AhAbtRNzbq6UqrZS7MHdpc5vzUpNJvbgbrnJJCqdvItroPxhd6OajcLJ4UbVMUVRSFz5Ccar51G7euFz3zRUGq2twrRbpX+oK6TFx9nlh7o1lem2zvvCskWl0VC3eVvqd+xB/U69qNOwaYnzfypyHo4URBBC2LM6jZqhc3PHkJ7K5ZOHCWjW2tYhVQnWDpe252HVovqSRKmGyc7NZvHRxUDhYXfpu38n69g/oNbgc980NHofG0Ro3xRF4cz2f6xqu/f3n3B0csEvrIXdFBew5s4dQP1OPQm/exSh7brhpHcv03NU5DwcKYgghLBX+cNqT0au4fzebZIoWcna4dL2PqxaVE+SKNUwf534i1RDKsEewfQIuVGMITs6iuSN3wDg2W+ilP2+hdlk4sSmVWz7ZQ5Xzxy36piTkWs4GbkGVy8fGnTuTYMufQlt3xWdi1sFR3uDoigkRJ8m9uAeYg/s5tyuzVYd16L/MJr0HnTbz1uR83CkIIIQwl6FtutqSZS6PjjR1uFUCf5h4WgcdZhyDMW0kGHVwnYkUaphfjmUN+zugZYPoFbl9XLkpsaT8MdMUMy4tLgLt7b32jJEu2Iy5nB4zZ/sWPBfki6cB0Dr5IJKpSqxHLaT3oPgNp04v3srGYnXOPj3Eg7+vQSNVktw60406NKXhl164xkQXOw5ylqVDsCcm8uVU0eJPbib2IO7uXBor1WV4m5l73fupCCCEMIehbTLm6d08cg+jIbsMi+qXdPkZGbw+/89XWKSBDKsWtiOJEo1yLXMa/x96m/gxiKzSm4OCcvewpyVgrZ2A2oNmCoLuAFGQzYHVixi16/fkhofB4CTuyftR0yg3fAHiYnaeX2uDBQ1V2bQy+8S1nMAJmMOsQf3cHr7Bk5v20DyxRjO7d7Cud1bWDf7bbxDGtCwS18adO1DYPO2lsm/1lalMxqyuXQ0igvXe4wuHt1foDIdgIPOiYBmrQkKb0/dlu35+/1XSL8WjxREEEKI8uUVVA+9bx3Srl7h4qG9hLbvZuuQ7FZ2WgqLXn6MS0ejcHR2pdP9TxD1168yrFrYFbtOlEwmEzNmzOCXX37h8uXLBAQE8PDDD/PGG2/Il/nbsOjIInLNubT1b0sz32YAJK39nJy4E6id9PgMfwu1VlfouNvp2aiqDBlp7P9zAbsW/UBmUgKQV+mt49jHaDPkfhxdXAHr58potI6EtutKaLuu9Jv0fyTGnuP09g2c2baR2EN7SIg+Q0L0GXb++i06N3cadOqFSy1v9iyZWyi2/Kp0XcY/jWI2EXtgN3EnDmPONRZop3NzJ7BlO4LCOxAU3h6/sBZotI6W/XdNeVMKIgghRAVQqVSEtO3K4dXLOL93qyRKxchISuC3Fx8m/vQxnPQejP7oBwKatqLL+Gc4v28HWzasoXvf/jVqEXdhn+w6Ufrggw+YM2cO8+bNo3nz5uzZs4dHHnkEDw8PJk+ebOvwqpyfD/4MwPiWeb1J6VH/I+PASlCp8R76Bg6efoWOsbZno6rLTE5kz+8/sXfpTxjS8xZN9fALpNP9TxA+aCQOusIJZP5cGWs/1FUqFd7B9fEOrk+nMY+TnZbKud2RnN62gbO7NpOVksTR9X+VEGVeUrP9lzkFtrp51yaoVQcCw9sTFN4B33qNbVaZTggharobidJ2W4dil1LjL/Hrvx4mMeYsrl4+jPl4HrUbhAF5w6qDWnfE49I1glp3lCRJ2JxdJ0rbtm1j6NCh3HPPPQCEhoaycOFCdu3aZePIqp7TiafZcWEHapWasS3GYrh0jKS1eWWgPXo+glO9doWOqeqLqkLpvWFp166w67fviVq+EGN2FgDewQ3o/MDTNIsYjMah5PLod/Kh7qR3p2nfe2ja9x7MJhOXjh1g37KfObqupGQpT/1OPWnS5x6CwtvjGRBc5h5WKYgghBAVI7RdFwAunzxMdlpKofXmarKki9EsfOEhUi9fxL1OAGM//QmvwFBbhyVEsew6UeratSvffPMNJ0+epHHjxhw4cIAtW7bw6aefFnuMwWDAYLgxKTA1Na93wGg0YjQaizusUuQ/vy3i+CnqJwAi6kVQy6Th2tIZYDKia9gVp3YjCsVkNplY+59SFlWdPZPQjr3s9sv1qcg1bPjyPdKv3eg1cfPxo++k1/Bt0JTdi77nyOqlmK7/7LUbNaPT/U/RqHsEKrUaswJmK65VeV3XOmEtCe3Yy6pEqUm/e2naN+8GQm5u7m0/Z0CLGwmyyWzGZDbf9rmqE1u+V0XFketa/djjNXXy9MYruD6JMWc5u2crjbrfZeuQ7MK186dY8spjZCRcpVbdEEZ++AP6OgGFrp09XlNx5+zpupYlBpWiKEV9E7YLZrOZ119/nQ8//BCNRoPJZOLf//43r732WrHHzJgxg7feeqvQ9gULFuDi4lKR4dotRVF45tgzXM65zAtBU3gsPQl95kWyHWtxPHQ0Zo1joWMyYk8Ts3hOEWcrKHjUM7gGNayIsO9I6qmDXPxrXgktbszPca5bH5+O/XANDbP53Leq/roLIYSAy+uXknRgK7VadcOv33Bbh2NzWZdjiV36DabsTHQ+/gSPeAoHV72twxI1VGZmJuPGjSMlJQV395LXirTrHqVFixYxf/58FixYQPPmzYmKimLq1KkEBAQwYcKEIo957bXXeOGFFyyPU1NTCQoKon///qW+GBXNaDSydu1a7rrrLrTakod0laedF3dy+cBlXLWuvBQQijHqMCpHZwLHfUCod1CRxxzb8D9irDh3s3rBNO9/d/kGfIfMJhPf/vRRKa0UQtp3p/MDTxHYsv0dPV95XlezycS3G5eRfu0KxVal863DiMcn2W1PXnVgq/eqqFhyXasfe72mp9y1LD+wFRIvcffd9vU3srJdOLSHZV+/iSk7E78m4Qx/9784u3sW295er6m4M/Z0XfNHm1nDrhOll156iVdffZWxY8cC0LJlS6Kjo3nvvfeKTZR0Oh26Iibea7Vam1+YfJUdy8IjCwGYUXcgxqgVAHjd8wrOfvWLPcajduHCDkX5Z877GFKTaT30/kpdSLUk0Yf3FhhuV5yu458u17V4yuW6arXcNWVayVXpJk9D5yRrc1QGe/rcEOVHrmv1Y2/XtH77bqjUapJiz5GdnIDe17q/qdXN2Z2bWDptErmGbIJbd2LEe/+1+ruCvV1TUT7s4bqW5fmLL41lBzIzM1HfUr1Lo9FglnkUVssx5fDbkd9oonJjVHw6APou43AJ617icSYr5r2o1Gqy01LY+PUHzBndi8gf/0NWanJ5hH3bFLOZ6H3WVRrKSLhawdHcnvyqdHrfOgW262v7VYkCGkIIUdM56T3wa9wCoMZWvzu+aRVLXn+aXEM2DTr3ZtSH39vNDVUhrGXXPUpDhgzh3//+N8HBwTRv3pz9+/fz6aef8uijj9o6tCpj1elV5Gal8IOuC2pTLk712uHRo+jeuHynt29k2ZuTbtpSdM/GvW9+hjE7mx3zvyYx9hxb537O7t9+oPXQ++k4+lHcvGuX+89TnOS4CxxevYxDq5aSEhdr1TGu3r4VHNXtk6p0QghRtYW060Lc8YNE79tGy4HDbB1OpTq0ahl/f/AKitlMk96DGPLGJwXW8xOiqrDrROnzzz9n2rRpTJw4kfj4eAICAnjqqad48803bR1alTH/wM/8x6E5gTii8fDD697XUamL/7J9/J+VLH/7ecymXBp1j6Bp38FsnPN+ievttOh/Hyc3r2bbL3OIP32MXb9+x96lP9Hq7lF0HPsEnv6BFfKz5WRlcnLzag6u/J2Y/Tss27XOLqAolnLfhanQ1/YjKLxDhcRVXtQaTbkODRRCCFF5Qtt2Zcf8/3J+7zYURbF5saDKsm/ZL6yZNQOA8LtHMvDFf8tNPlFl2XWipNfrmTVrFrNmzbJ1KFVSSnYKoacP0FcTjKJxwGf4DDTOxa/ncPMdoKZ9BzP4/z5C46ClSe9BJfZsqDUamvS5m7Degzi7cxPbfv6Ki4f3se+P+UT99RvN7rqXLuOewjukwR3/TIqicOHgHg6t+p3jG1eSk5WRt0OlIqRtF8IHjaBxj/6c3bX5+jwfKHKez3NvyAe3EEKIClO3ZTs0jo6kX7tCYszZcvkbaO+2z/+aTd98DEC7EROIePb/SlwAXQh7Z9eJkrgzm/6ZxbPqYAC8Bv0LxzrFl5Pev3whqz+ZBhS+A2Rtz4ZKpaJB597U79SL2AO72PbzV5zfs5XDq5ZyePUywnoOoMv4Z/Br3LzAcaUtCguQcuXS9aF1v5N88UY9Ps+6wbQcOIIW/e/Dw6+uZXv+PJ91s2eW2BsmhBBCVAStzonAFu2I3red8/u2VetESVEUNn/7Cdvnfw1A14eepcejU2pML5qoviRRqqaMiRcIO7AZUHHcP4i7WhS/4N2uRT+w4ct3AWg77EHumjztju4AqVQqglt3Irh1J+KOHWTbL3M4tWUtJzat4sSmVdTv1IuuD04ksGU7TmxeXTiZ8fUjYvI06nfsycnINRxauZTz+7bB9SW/HJ1dadJnEC0HjiAwvH2xH8Qyz0cIIYQthbTtQvS+7UTv3U67YQ/aOpxycevNzcAW7Vj/5bvsW/YzAH2efoVO9z9h4yiFKB+SKFUTitmEIfYQpoxE1Do3rq79HBdFxS5zMh2GfFP0MYrCtp+/IvL7zwDoPO5Jej35UrneAfJvGs6If8/h6tmT7FjwNUfXr+Dszk2c3bkJ75AGJESfKXRM2tXLLJs2CQedE7mGbMv24DadaTlwBGG9BuDobN3iwTLPRwghhK2EtuvK5u8+JXr/DswmU5W/UVfUzU0HnTO5hixQqRjw/Fu0GTrOhhEKUb4kUaoGMk9EkrzuS0xp1yzbVECyYuRnPz0jvAqvl6QoCpu+/Zgd8/8LQI9Hp9L1oUkV1k3uW78xQ974lO6PTGHnwm85uHJJkUnSzXIN2bjXqUv43SNoMWAYnv5FL44rhBBC2CO/xi3QuekxpKdy5eQR/JuG2zqk23Zi8+rrc38LLoaea8grnNRu+EOSJIlqR2bYVXGZJyJJWPZWgSQJQEHBAwce8+9V6BjFbGbd5+9YkqQ+E1+l24RnK2Usca26IQx88R3ufeNTq9rf8+r7dH94siRJQgghqhy1gwPBrTsB5A0hr6LMJhPrZs/k1iTpZicj12A2mSovKCEqgSRKVZhiNpG87ssi96lQoQBtzhxDMd/44DKbTKz6+A32/j4PgP7Pv0WnMY9XRrgFWPthmpF4rfRGQgghhJ0KadsVgOgqvPBs7MHdBYbbFSUtPo7Yg7srKSIhKockSlWYIfZQoZ6km6lVKpT0BAyxhwAw5RpZ8e5LHPjfIlRqNfe89iFt73ugssItwNrFXu15UVghhBCiNKHtugBw4dAecg0GG0dze1KuXLKqXUbC1QqORIjKJYlSFWbKSLS6XW6OgT9nTOHouuWoNQ4MfXMWLQcOr+AIixcU3gG9rx/56xoVpkJf29/uF4UVQgghSuId0hA379rk5hi4cGSfrcMpk9T4S/zzzUes/c9bVrWXm5uiupFEqQrTuHpZ1U7RurH0/57hZOQaNFotw2Z+SZM+d1dwdCVTazRETJ52/dGtyZIsCiuEEKJ6UF1fEB0geq/9z1NSFIULh/byx4zJzBnbhx3z/4sxMwOVuqS/x3JzU1RPkihVYbqglqgcSy6TrXbzYfkXszi7azNaJ2dGvf8djbr1q6QIS5a/KKzet06B7frafgyb+YUsCiuEEKJaCGl3fZ6SHRd0yM0xcHj1MuY9NYxfnh3D8Y1/o5hMBLfuxLCZXzH0zVnk3ciUm5ui5pDy4FVY1sktKDmZQF6VO9VNH17m648PnM0kJuooji6ujPrge4LC29sq3CLJorBCCCGqu/x5SnHHD5GdloqT3t3GEd2QkXiN/csXsP/PBZYCShpHR5pH3Eu7EROo07Cppe0wzReFF4mv7UfEc2/IzU1RLUmiVEXlXD5F4ooPAVhrukpztZ4AlZNl/xWzgR3HE8iMNuKk92DMRz/a7foNsiisEEKI6sy9dgBeQfVIjD1HzIGdNO5+V4U9l9lksurm4+WTh9mzZB7HNqzAZDQC4OZTh7b3PUDrIWNw8fQudIzc3BQ1jSRKVZApPZFrv7+JkmtguyqdWZfOcM8pHxq5uuGs05BlMHE5KQu1oiJTpzDhs5/wb9Tc1mELIYQQNVZI2y4kxp4jeu/2CkuUTmxeXbjHx9ePiMnTCOs5AHNuLicj17Dn95+4cGiPpU1As1a0H/EwYb0HonHQlvgccnNT1CSSKFUxSm4O15bNwJR2lRy9N58c2839h/Pm+MQbsi3t1KhQUFgXfI2+2qv42ypgIYQQQhDSriv7/1xQYfOUTmxezbJpz3LrorBpV6+wbNokmt81lNgDu0iNjwNArXGgSZ+7aT/iIQKata6QmISo6iRRqkIURSFx9X/IuXgUlc6NA2160efPnQAF5ifdrGeMJ5dSLlZmmEIIIYS4RUibzqBSce38adKuXUHvU6f0g6xkNplYN3smtyZJefK2HVn7JwAunl60vvd+2gwdV64xCFEdSdW7SmI2mYiN2kXK8X3ERu3CbDKV+Rzpu38n89BqUKnxHvoGOdHJeBocik2SVKjwNGhxvZR2p+ELIYQQ4g44u3tSp1EzAKL3bS/Xc8ce3F1guF1xOt3/BBMXRdLzseclSRLCCtKjVAluHTO86O/5BcYMlybXYCB+x5/kbv8WFXAm2ZVFzz2BMd26BKiBgwy8E0IIIWwttF03rpw8QvTe7bTof1+5nTcj4apV7eo0bIaDTlduzytEdSeJUgUreczwswXWC1IUhfSEeOJPHyf+zDHiTx/n6tnjGBNi6d+pDo5aNadj09h5+DwAJhQ0xfQm3UzuGgkhhBC2F9quCzsXfkP0vm0oioJKVfrf8JLkZGZwbOPf7F70vVXtXb197+j5hKhpJFGqQNaMGV754evEHtjF1bMniT9znKyUpAKtHB3UDOjqj6NWTXKOA6u0jqxvEk+c3kDzJl0ZvDKbzGvF30mSlbKFEEII+xDYsj0arZbU+DiSLpzHK6hemc+hKAqXjuznwN+LOb7hb3KyMqw4SoW+tp98HxCijCRRqkDWjBnOTkthz5J5lscqtRqvoHrUbtCU2vUbEZAZhTrpHCZXT55wOcpO5RhqLzVv936bV7u/yunG6673WEHBhExWyhZCCCHsidbJmYDmbYiN2sX5vdvKlChlJidwePUfHPx7MdfOn7ZsrxUYSqt7RuHsUYuVH/7f9a3yfUCI8iCJUgWydsxwvY49aNL7buo0bIp3aEO0uryFY5PWfUX6nnPkqjUMT9lIlCmRuvq6LBixgJ4hPYG8xd+GzZSVsoUQQoiqILRdN2KjdhG9bxtt73ugxLZmk4lzu7dw8O9FnNq6AXNu3sKwDjonmvQeRPg9owgK72AZwuek95DvA0KUI0mUKpC1Y4E7j3uq0OJt6QdWkr5nKQATDfuJMidyT6N7mHvfXHxcfAq0lZWyhRBCiKohtG0XIr//jLO7t3B4zZ/ofesU+pudHBfLwb9/59DKJQWSHv8m4YTfM4qmfQfj5KYvdG75PiBE+ZJEqQIFhXdA7+tH2tUrFD1Pqegxw4bYQySunoUK+CT3LOtI4pP+nzC181TUqqIrustK2UIIIYT9S7t6GVQqjJkZrPj3vwDQ+/rR55lXQVE48PdiovfeWJTWyd2T5ncNpdU9o6jdoEmp55fvA0KUH0mUKpBaoyFi8rTrc4hUWDNm2Jh8mZhFr+BkNrHCdIU/3RS2jtpKx7odKzV2IYQQQpSvE5tX88eMKRSuhHuZ5W9PvbFBpSK0XVda3TOaRt0ipKS3EDYiiVIFK8scomvJFzn1/cMEGhUOmVPZ0jCM/UO/w9PJ0waRCyGEEKK8lFwJN49KrabLA08Tfs9oPP0DKy84IUSRJFGqBPljhs/v28GWDWvo3rc/oW07F+hJijy/mXOLXqKPWc81JYcrPcbwS/cX7niNBSGEEELYnjWVcBWzmZB2XSVJEsJOSKJUSdQaDUGtO+Jx6RpBrTtakiST2cR7W94jOfJHpmjqkYOC9p4XeCT8PtsGLIQQQohyY20lXGvbCSEqniRKlcRkNrEpehObkzbjGu1Kn/p9uJp5lfFLx+MUfYg52pYAeA6YTIPwoTaOVgghhBDlydpKuNa2E0JUPEmUKsHSY0uZsmoKF1IvAPBp9Kf4uPiQY8ohOEfhd207ANw6jKBWG0mShBBCiOrmdivhCiFsp+ha06LcLD22lJGLRlqSpHzXMq/haMjmR8c2OKs0ONXvgGefJ20UpRBCCCEqUn4l3Dy3zj8uuhKuEMK2JFGqQCaziSmrpqAUcefIERXfaFtSBy0OXoF43/t/qNTy4SiEEEJUV/mVcPW+dQps19f2Y9jMLwpUwhVC2J4MvatAkTGRlp4kNdBR5UltlY54xcAojT/t1Z6kKEZSOg/B38nNtsEKIYQQosLlV8KNPbibjISruHr7EhTeQXqShLBDkihVoLi0OAAGqn2Z4dCYAJVTgf0mRWGi8TDPqHLoZosAhRBCCFHp1BoNIW062zoMIUQpJFGqQP56fwaqffnaoWWR+9WAq0qDv96/cgMTQgghhBBClEgSpQrUPbArbtqmoIC6iIVjFWCmtimtA7tWfnBCCCGEEEKIYkkxhwqUe/EoddAWmSRBXvJUBy25F49WcmRCCCGEEEKIkkiiVIFMGYnl2k4IIYQQQghROSRRqkAaV69ybSeEEEIIIYSoHJIoVSBdUEs0ep8S22j0vuiCii72IIQQQgghhLANSZQqkEqtwTNiUoltPCMmykKzQgghhBBC2BlJlCqYS1gPvIdNL9SzpNH74j1sOi5hPWwUmRBCCCGEEKI4Uh68EriE9cC5UVcyzkexb8sG2nbvi2toa+lJEkIIIYQQwk5JolRJVGoNuqBwkjwuoAsKlyRJCCGEEEIIO2b3Q+8uXrzI+PHj8fb2xtnZmZYtW7Jnzx5bhyWEEEIIIYSoxuy6RykpKYlu3brRp08fVq5cia+vL6dOnaJWrVq2Dk0IIYQQQghRjdl1ovTBBx8QFBTEjz/+aNlWr149G0YkhBBCCCGEqAnsOlFavnw5AwYMYNSoUWzatIm6desyceJEnnjiiWKPMRgMGAwGy+PU1FQAjEYjRqOxwmMuSf7z2zoOUb7kulY/ck2rJ7mu1Y9c0+pHrmn1ZE/XtSwxqBRFUSowljvi5OQEwAsvvMCoUaPYvXs3U6ZM4euvv2bChAlFHjNjxgzeeuutQtsXLFiAi4tLhcYrhBBCCCGEsF+ZmZmMGzeOlJQU3N3dS2xr14mSo6Mj7du3Z9u2bZZtkydPZvfu3Wzfvr3IY4rqUQoKCuLatWulvhgVzWg0snbtWu666y60Wq1NYxHlR65r9SPXtHqS61r9yDWtfuSaVk/2dF1TU1Px8fGxKlGy66F3/v7+NGvWrMC2pk2b8vvvvxd7jE6nQ6fTFdqu1WptfmHy2VMsovzIda1+5JpWT3Jdqx+5ptWPXNPqyR6ua1me367Lg3fr1o0TJ04U2Hby5ElCQkJsFJEQQgghhBCiJrDrROn5559nx44dvPvuu5w+fZoFCxbwzTffMGnSJFuHJoQQQgghhKjG7DpR6tChA8uWLWPhwoW0aNGCmTNnMmvWLB544AFbhyaEEEIIIYSoxux6jhLA4MGDGTx4sK3DEEIIIYQQQtQgdt2jJIQQQgghhBC2IImSEEIIIYQQQtzC7ofe3an8ZaJSU1NtHEleDfnMzExSU1NtXhpRlB+5rtWPXNPqSa5r9SPXtPqRa1o92dN1zc8JrFlKttonSmlpaQAEBQXZOBIhhBBCCCGEPUhLS8PDw6PENirFmnSqCjObzVy6dAm9Xo9KpbJpLKmpqQQFBREbG1vqSsCi6pDrWv3INa2e5LpWP3JNqx+5ptWTPV1XRVFIS0sjICAAtbrkWUjVvkdJrVYTGBho6zAKcHd3t/kviSh/cl2rH7mm1ZNc1+pHrmn1I9e0erKX61paT1I+KeYghBBCCCGEELeQREkIIYQQQgghbiGJUiXS6XRMnz4dnU5n61BEOZLrWv3INa2e5LpWP3JNqx+5ptVTVb2u1b6YgxBCCCGEEEKUlfQoCSGEEEIIIcQtJFESQgghhBBCiFtIoiSEEEIIIYQQt5BESQghhBBCCCFuIYlSJfryyy8JDQ3FycmJTp06sWvXLluHJG7TjBkzUKlUBf41adLE1mGJMtq8eTNDhgwhICAAlUrFH3/8UWC/oii8+eab+Pv74+zsTEREBKdOnbJNsMIqpV3Thx9+uNB7d+DAgbYJVljlvffeo0OHDuj1emrXrs19993HiRMnCrTJzs5m0qRJeHt74+bmxogRI7hy5YqNIhbWsOa69u7du9D79emnn7ZRxKI0c+bMITw83LKobJcuXVi5cqVlf1V8n0qiVEl+++03XnjhBaZPn86+ffto1aoVAwYMID4+3tahidvUvHlz4uLiLP+2bNli65BEGWVkZNCqVSu+/PLLIvd/+OGHzJ49m6+//pqdO3fi6urKgAEDyM7OruRIhbVKu6YAAwcOLPDeXbhwYSVGKMpq06ZNTJo0iR07drB27VqMRiP9+/cnIyPD0ub555/nr7/+YvHixWzatIlLly4xfPhwG0YtSmPNdQV44oknCrxfP/zwQxtFLEoTGBjI+++/z969e9mzZw99+/Zl6NChHDlyBKii71NFVIqOHTsqkyZNsjw2mUxKQECA8t5779kwKnG7pk+frrRq1crWYYhyBCjLli2zPDabzYqfn5/y0UcfWbYlJycrOp1OWbhwoQ0iFGV16zVVFEWZMGGCMnToUJvEI8pHfHy8AiibNm1SFCXvfanVapXFixdb2hw7dkwBlO3bt9sqTFFGt15XRVGUXr16KVOmTLFdUOKO1apVS/nuu++q7PtUepQqQU5ODnv37iUiIsKyTa1WExERwfbt220YmbgTp06dIiAggPr16/PAAw8QExNj65BEOTp37hyXL18u8L718PCgU6dO8r6t4v755x9q165NWFgYzzzzDAkJCbYOSZRBSkoKAF5eXgDs3bsXo9FY4L3apEkTgoOD5b1ahdx6XfPNnz8fHx8fWrRowWuvvUZmZqYtwhNlZDKZ+PXXX8nIyKBLly5V9n3qYOsAaoJr165hMpmoU6dOge116tTh+PHjNopK3IlOnToxd+5cwsLCiIuL46233qJHjx4cPnwYvV5v6/BEObh8+TJAke/b/H2i6hk4cCDDhw+nXr16nDlzhtdff51Bgwaxfft2NBqNrcMTpTCbzUydOpVu3brRokULIO+96ujoiKenZ4G28l6tOoq6rgDjxo0jJCSEgIAADh48yCuvvMKJEydYunSpDaMVJTl06BBdunQhOzsbNzc3li1bRrNmzYiKiqqS71NJlIS4DYMGDbL8f3h4OJ06dSIkJIRFixbx2GOP2TAyIURJxo4da/n/li1bEh4eToMGDfjnn3/o16+fDSMT1pg0aRKHDx+WOaHVTHHX9cknn7T8f8uWLfH396dfv36cOXOGBg0aVHaYwgphYWFERUWRkpLCkiVLmDBhAps2bbJ1WLdNht5VAh8fHzQaTaHKHleuXMHPz89GUYny5OnpSePGjTl9+rStQxHlJP+9Ke/b6q1+/fr4+PjIe7cKePbZZ1mxYgUbN24kMDDQst3Pz4+cnBySk5MLtJf3atVQ3HUtSqdOnQDk/WrHHB0dadiwIe3ateO9996jVatW/Oc//6my71NJlCqBo6Mj7dq1Y/369ZZtZrOZ9evX06VLFxtGJspLeno6Z86cwd/f39ahiHJSr149/Pz8CrxvU1NT2blzp7xvq5ELFy6QkJAg7107pigKzz77LMuWLWPDhg3Uq1evwP527dqh1WoLvFdPnDhBTEyMvFftWGnXtShRUVEA8n6tQsxmMwaDocq+T2XoXSV54YUXmDBhAu3bt6djx47MmjWLjIwMHnnkEVuHJm7Diy++yJAhQwgJCeHSpUtMnz4djUbD/fffb+vQRBmkp6cXuDN57tw5oqKi8PLyIjg4mKlTp/LOO+/QqFEj6tWrx7Rp0wgICOC+++6zXdCiRCVdUy8vL9566y1GjBiBn58fZ86c4eWXX6Zhw4YMGDDAhlGLkkyaNIkFCxbw559/otfrLfMZPDw8cHZ2xsPDg8cee4wXXngBLy8v3N3dee655+jSpQudO3e2cfSiOKVd1zNnzrBgwQLuvvtuvL29OXjwIM8//zw9e/YkPDzcxtGLorz22msMGjSI4OBg0tLSWLBgAf/88w+rV6+uuu9TW5fdq0k+//xzJTg4WHF0dFQ6duyo7Nixw9Yhids0ZswYxd/fX3F0dFTq1q2rjBkzRjl9+rStwxJltHHjRgUo9G/ChAmKouSVlB9QPQAADytJREFUCJ82bZpSp04dRafTKf369VNOnDhh26BFiUq6ppmZmUr//v0VX19fRavVKiEhIcoTTzyhXL582dZhixIUdT0B5ccff7S0ycrKUiZOnKjUqlVLcXFxUYYNG6bExcXZLmhRqtKua0xMjNKzZ0/Fy8tL0el0SsOGDZWXXnpJSUlJsW3goliPPvqoEhISojg6Oiq+vr5Kv379lDVr1lj2V8X3qUpRFKUyEzMhhBBCCCGEsHcyR0kIIYQQQgghbiGJkhBCCCGEEELcQhIlIYQQQgghhLiFJEpCCCGEEEIIcQtJlIQQQgghhBDiFpIoCSGEEEIIIcQtJFESQgghhBBCiFtIoiSEEEIIIYQQt5BESQghBAAzZsygTp06qFQq/vjjD1uHY5fOnz+PSqUiKiqqwp9r7ty5eHp6Vvjz5OvZsycLFiyotOe72auvvspzzz1nk+cWQojiSKIkhBDl4OGHH0alUqFSqdBqtdSpU4e77rqLH374AbPZbOvwALhw4QKOjo60aNGi0L5jx47x1ltv8d///pe4uDgGDRpEaGgos2bNqpBY8l+r4v7NmDGjQp7XXhX1Wo8ZM4aTJ09WyvMvX76cK1euMHbs2AIx5V8PZ2dnQkNDGT16NBs2bCjyHFlZWXh5eeHj44PBYADykr3SrvX58+d58cUXmTdvHmfPnq2Un1cIIawhiZIQQpSTgQMHEhcXx/nz51m5ciV9+vRhypQpDB48mNzcXFuHx9y5cxk9ejSpqans3LmzwL4zZ84AMHToUPz8/NDpdOX2vDk5OYW2xcXFWf7NmjULd3f3AttefPFFS1tFUezi9atszs7O1K5du1Kea/bs2TzyyCOo1QW/Frz99tvExcVx4sQJfvrpJzw9PYmIiODf//53oXP8/vvvNG/enCZNmlh6JMeMGVPgunbp0oUnnniiwLagoCB8fHwYMGAAc+bMqYwfVwghrCKJkhBClBOdToefnx9169albdu2vP766/z555+sXLmSuXPnWtp9+umntGzZEldXV4KCgpg4cSLp6ekAZGRk4O7uzpIlSwqc+48//sDV1ZW0tDRycnJ49tln8ff3x8nJiZCQEN57770SY1MUhR9//JEHH3yQcePG8f3331v2zZgxgyFDhgCgVqtRqVT07t2b6Ohonn/+ecud/3xbtmyhR48eODs7ExQUxOTJk8nIyLDsDw0NZebMmTz00EO4u7vz5JNPForHz8/P8s/DwwOVSmV5fPz4cfR6PStXrqRdu3bodDq2bNnCmTNnGDp0KHXq1MHNzY0OHTqwbt26AucNDQ3l3Xff5dFHH0Wv1xMcHMw333xj2V/aa6dSqZgzZw6DBg3C2dmZ+vXrF7oWNzOZTDz22GPUq1cPZ2dnwsLC+M9//lOgzcMPP8x9993Hxx9/jL+/P97e3kyaNAmj0QhQ7Gt969C7GTNm0Lp1a37++WdCQ0Px8PBg7NixpKWlWdqkpaXxwAMP4Orqir+/P5999hm9e/dm6tSpxf4MV69eZcOGDZbfgZvp9Xr8/PwIDg6mZ8+efPPNN0ybNo0333yTEydOFGj7/fffM378eMaPH2/5/XJ2di5wrR0dHXFxcSmwTaPRADBkyBB+/fXXYuMUQojKJomSEEJUoL59+9KqVSuWLl1q2aZWq5k9ezZHjhxh3rx5bNiwgZdffhkAV1dXxo4dy48//ljgPD/++CMjR45Er9cze/Zsli9fzqJFizhx4gTz588nNDS0xDg2btxIZmYmERERjB8/nl9//dWS3Lz44ouW58u/y7906VICAwMtPQpxcXFAXs/TwIEDGTFiBAcPHuS3335jy5YtPPvsswWe7+OPP6ZVq1bs37+fadOm3dZr9+qrr/L+++9z7NgxwsPDSU9P5+6772b9+vXs37+fgQMHMmTIEGJiYgoc98knn9C+fXv279/PxIkTeeaZZyxf6q157aZNm8aIESM4cOAADzzwAGPHjuXYsWNFxmg2mwkMDGTx4sUcPXqUN998k9dff51FixYVev3PnDnDxo0bmTdvHnPnzrUkz8W91kU5c+YMf/zxBytWrGDFihVs2rSJ999/37L/hRdeYOvWrSxfvpy1a9cSGRnJvn37Snydt2zZgouLC02bNi2xXb4pU6agKAp//vlngbi2b9/O6NGjGT16NJGRkURHR1t1vnwdO3bkwoULnD9/vkzHCSFEhVGEEELcsQkTJihDhw4tct+YMWOUpk2bFnvs4sWLFW9vb8vjnTt3KhqNRrl06ZKiKIpy5coVxcHBQfnnn38URVGU5557Tunbt69iNputjm/cuHHK1KlTLY9btWql/Pjjj5bHy5YtU279kxASEqJ89tlnBbY99thjypNPPllgW2RkpKJWq5WsrCzLcffdd5/Vsf3444+Kh4eH5fHGjRsVQPnjjz9KPbZ58+bK559/XiDm8ePHWx6bzWaldu3aypw5cxRFKf21A5Snn366wLZOnTopzzzzjKIoinLu3DkFUPbv319sTJMmTVJGjBhheTxhwgQlJCREyc3NtWwbNWqUMmbMmAJx3/pa3/q6TJ8+XXFxcVFSU1Mt21566SWlU6dOiqIoSmpqqqLVapXFixdb9icnJysuLi7KlClTio33s88+U+rXr19oe1Ex5atTp47lNVEURXn99dcLXPOhQ4cq06dPL3Rcr169io0lJSVFASy/50IIYWvSoySEEBVMUZQCQ9fWrVtHv379qFu3Lnq9ngcffJCEhAQyMzOBvDvrzZs3Z968eQD88ssvhISE0LNnTyBvKFdUVBRhYWFMnjyZNWvWlPj8ycnJLF26lPHjx1u23Tw8qiwOHDjA3LlzcXNzs/wbMGAAZrOZc+fOWdq1b9++zOe+1a3nSE9P58UXX6Rp06Z4enri5ubGsWPHCvUohYeHW/4/f0hffHw8YN1r16VLl0KPi+tRAvjyyy9p164dvr6+uLm58c033xSKqXnz5pYhZgD+/v6WmMoiNDQUvV5f5HnOnj2L0WikY8eOlv0eHh6EhYWVeM6srCycnJzKFMfNv9Mmk4l58+YV+v2aO3dumQqZODs7A1jeB0IIYWuSKAkhRAU7duwY9erVA/LKSw8ePJjw8HB+//139u7dy5dffgkULHrw+OOPW4Zm/fjjjzzyyCOWL6Zt27bl3LlzzJw5k6ysLEaPHs3IkSOLff4FCxaQnZ1Np06dcHBwwMHBgVdeeYUtW7aUuapaeno6Tz31FFFRUZZ/Bw4c4NSpUzRo0MDSztXVtUznLcqt53jxxRdZtmwZ7777LpGRkURFRdGyZctCxSK0Wm2BxyqVyvKFvayvXWl+/fVXXnzxRR577DHWrFlDVFQUjzzySJliKovyOs/NfHx8SEpKsrp9QkICV69etfxOr169mosXLzJmzBjL79fYsWOJjo5m/fr1Vp83MTERAF9f37L9AEIIUUEkURJCiAq0YcMGDh06xIgRIwDYu3cvZrOZTz75hM6dO9O4cWMuXbpU6Ljx48cTHR3N7NmzOXr0KBMmTCiw393dnTFjxvDtt9/y22+/8fvvv1u+aN7q+++/51//+leh5KZHjx788MMPxcbu6OiIyWQqsK1t27YcPXqUhg0bFvrn6OhY1penTLZu3crDDz/MsGHDaNmyJX5+frc1n6W0127Hjh0F2u/YsaPY+Ttbt26la9euTJw4kTZt2tCwYUNLBcGyKOq1Lqv69euj1WrZvXu3ZVtKSkqpyXCbNm24fPmy1cnSf/7zH9RqNffddx+Q9/s1duzYAr9fUVFRjB07tky9locPH0ar1dK8eXOrjxFCiIrkYOsAhBCiujAYDFy+fBmTycSVK1dYtWoV7733HoMHD+ahhx4CoGHDhhiNRj7//HOGDBnC1q1b+frrrwudq1atWgwfPpyXXnqJ/v37ExgYaNn36aef4u/vT5s2bVCr1SxevBg/P78iFyeNiopi3759zJ8/nyZNmhTYd//99/P222/zzjvvFPnzhIaGsnnzZsaOHYtOp8PHx4dXXnmFzp078+yzz/L444/j6urK0aNHWbt2LV988cUdvHqla9SoEUuXLmXIkCGoVCqmTZtW5t4Ua167xYsX0759e7p37878+fPZtWtXsV/4GzVqxE8//cTq1aupV68eP//8M7t377b0tlirqNe6rPR6PRMmTOCll17Cy8uL2rVrM336dEslw+K0adMGHx8ftm7dyuDBgwvsS0tL4/LlyxiNRs6dO8cvv/zCd999x3vvvUfDhg25evUqf/31F8uXLy+0PtdDDz3EsGHDSExMxMvLq9T4IyMjLdUUhRDCHkiPkhBClJNVq1bh7+9PaGgoAwcOZOPGjcyePZs///zTMj+lVatWfPrpp3zwwQe0aNGC+fPnF1va+7HHHiMnJ4dHH320wHa9Xs+HH35I+/bt6dChA+fPn+fvv/8utAYO5N3tb9asWaEkCWDYsGHEx8fz999/F/n8b7/9NufPn6dBgwaW4VDh4eFs2rSJkydP0qNHD9q0acObb75JQEBAmV6r2/Hpp59Sq1YtunbtypAhQxgwYABt27Yt0zmsee3eeustfv31V8LDw/npp59YuHAhzZo1K/J8Tz31FMOHD2fMmDF06tSJhIQEJk6cWOafrajX+nZ8+umndOnShcGDBxMREUG3bt1o2rRpiXOQNBoNjzzyCPPnzy+0780338Tf35+GDRvy4IMPkpKSwvr163nllVcA+Omnn3B1daVfv36Fju3Xrx/Ozs788ssvVsX+66+/8sQTT1j5kwohRMVTKYqi2DoIIYQQhf388888//z/t3PHqAkEYRiGPyF4BsHCA1gKll7BQ1hYBytbQRDRI4hHsPQA9gpW2lqorcVapwikWEgIhEQDz1PvwFQDL/PvvOZ8Pv/6WBvvKpVKVqvVx1jZf1cURer1eubzeXq93qffXa/XNJvNbLfbNBqNP9zhu/V6ncFgkP1+n5cXwy7Ac3AaATyZ+/2ey+WSyWSSfr8vkvi23W6Xw+GQdrud2+2W0WiUJOl2u1+uq9VqWSwWOZ1ODwmloiiyXC5FEvBUnEgAT2Y6nWY8HqfT6WQ4HD56O/wzs9ksx+Mx1Wo1rVYrm83mW/88PfIW7ScvDwL8FqN3AAAAJR5zAAAAKBFKAAAAJUIJAACgRCgBAACUCCUAAIASoQQAAFAilAAAAEqEEgAAQMkbjBiVLxah6N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384" y="983411"/>
            <a:ext cx="12025223" cy="4502989"/>
            <a:chOff x="586596" y="1587259"/>
            <a:chExt cx="9813983" cy="35540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596" y="1587260"/>
              <a:ext cx="4738777" cy="355408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802" y="1587259"/>
              <a:ext cx="4738777" cy="3554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71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92" y="0"/>
            <a:ext cx="849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7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</dc:creator>
  <cp:lastModifiedBy>SAMEER</cp:lastModifiedBy>
  <cp:revision>18</cp:revision>
  <cp:lastPrinted>2024-01-17T18:12:31Z</cp:lastPrinted>
  <dcterms:created xsi:type="dcterms:W3CDTF">2024-01-17T06:50:38Z</dcterms:created>
  <dcterms:modified xsi:type="dcterms:W3CDTF">2024-01-18T01:29:37Z</dcterms:modified>
</cp:coreProperties>
</file>